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321" r:id="rId7"/>
    <p:sldId id="295" r:id="rId8"/>
    <p:sldId id="296" r:id="rId9"/>
    <p:sldId id="319" r:id="rId10"/>
    <p:sldId id="322" r:id="rId11"/>
    <p:sldId id="299" r:id="rId12"/>
    <p:sldId id="301" r:id="rId13"/>
    <p:sldId id="303" r:id="rId14"/>
    <p:sldId id="304" r:id="rId15"/>
    <p:sldId id="306" r:id="rId16"/>
    <p:sldId id="305" r:id="rId17"/>
    <p:sldId id="320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11" r:id="rId32"/>
    <p:sldId id="313" r:id="rId33"/>
    <p:sldId id="314" r:id="rId34"/>
    <p:sldId id="315" r:id="rId35"/>
    <p:sldId id="318" r:id="rId36"/>
    <p:sldId id="31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CC99"/>
    <a:srgbClr val="CCCCFF"/>
    <a:srgbClr val="003300"/>
    <a:srgbClr val="EF58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88351" autoAdjust="0"/>
  </p:normalViewPr>
  <p:slideViewPr>
    <p:cSldViewPr>
      <p:cViewPr>
        <p:scale>
          <a:sx n="75" d="100"/>
          <a:sy n="75" d="100"/>
        </p:scale>
        <p:origin x="-76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F1FB3-53B3-4650-97DF-57F63745F585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89B2AC-D00B-4559-B012-A60ED10A4D03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1)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eZ©gvb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Avw_©K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Ae¯’v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wbiƒcb</a:t>
          </a:r>
          <a:endParaRPr lang="en-US" sz="1600" b="1" dirty="0"/>
        </a:p>
      </dgm:t>
    </dgm:pt>
    <dgm:pt modelId="{B67D510C-22D0-4ADA-B356-F9FC8F0C39BB}" type="parTrans" cxnId="{122FFC60-3A60-4634-AA07-914EF0B08757}">
      <dgm:prSet/>
      <dgm:spPr/>
      <dgm:t>
        <a:bodyPr/>
        <a:lstStyle/>
        <a:p>
          <a:endParaRPr lang="en-US"/>
        </a:p>
      </dgm:t>
    </dgm:pt>
    <dgm:pt modelId="{7DE705EC-FC1B-4E4F-B2B8-40D54ABB43C9}" type="sibTrans" cxnId="{122FFC60-3A60-4634-AA07-914EF0B08757}">
      <dgm:prSet/>
      <dgm:spPr/>
      <dgm:t>
        <a:bodyPr/>
        <a:lstStyle/>
        <a:p>
          <a:endParaRPr lang="en-US"/>
        </a:p>
      </dgm:t>
    </dgm:pt>
    <dgm:pt modelId="{F718D967-EA69-4F1A-B693-1206266DECF5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4)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weKí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cwiKíbvmg~n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wPwýZKiY</a:t>
          </a:r>
          <a:endParaRPr lang="en-US" sz="1600" b="1" dirty="0"/>
        </a:p>
      </dgm:t>
    </dgm:pt>
    <dgm:pt modelId="{366B5C82-C5ED-4A17-B41A-A3CB1E5485BB}" type="parTrans" cxnId="{58F1590C-B019-463D-9433-74658930F69A}">
      <dgm:prSet/>
      <dgm:spPr/>
      <dgm:t>
        <a:bodyPr/>
        <a:lstStyle/>
        <a:p>
          <a:endParaRPr lang="en-US"/>
        </a:p>
      </dgm:t>
    </dgm:pt>
    <dgm:pt modelId="{5C8B5B83-CA6E-4AB9-9706-673AE5640E6D}" type="sibTrans" cxnId="{58F1590C-B019-463D-9433-74658930F69A}">
      <dgm:prSet/>
      <dgm:spPr/>
      <dgm:t>
        <a:bodyPr/>
        <a:lstStyle/>
        <a:p>
          <a:endParaRPr lang="en-US"/>
        </a:p>
      </dgm:t>
    </dgm:pt>
    <dgm:pt modelId="{8E06628A-C96C-42E2-945D-56B5C50C7963}">
      <dgm:prSet phldrT="[Text]" custT="1"/>
      <dgm:spPr/>
      <dgm:t>
        <a:bodyPr/>
        <a:lstStyle/>
        <a:p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5) 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SuywK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UvKvi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gvb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RxebhvÎv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 e¨w³MZ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¨‡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eva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, A_©‰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Dcv`vb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we‡ePbv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KiY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weKí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cwiKíbvmg~n</a:t>
          </a:r>
          <a:r>
            <a:rPr lang="en-US" sz="105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05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g~j¨vqY</a:t>
          </a:r>
          <a:endParaRPr lang="en-US" sz="1050" b="1" dirty="0">
            <a:solidFill>
              <a:schemeClr val="tx1"/>
            </a:solidFill>
          </a:endParaRPr>
        </a:p>
      </dgm:t>
    </dgm:pt>
    <dgm:pt modelId="{1260F2E6-4500-42C8-90F7-D65DF86B610D}" type="parTrans" cxnId="{B642BF28-01EC-4B43-B17C-5AD2E8EB1D17}">
      <dgm:prSet/>
      <dgm:spPr/>
      <dgm:t>
        <a:bodyPr/>
        <a:lstStyle/>
        <a:p>
          <a:endParaRPr lang="en-US"/>
        </a:p>
      </dgm:t>
    </dgm:pt>
    <dgm:pt modelId="{0162E5A4-9E31-4FBC-8F2F-1C18302E2FB8}" type="sibTrans" cxnId="{B642BF28-01EC-4B43-B17C-5AD2E8EB1D17}">
      <dgm:prSet/>
      <dgm:spPr/>
      <dgm:t>
        <a:bodyPr/>
        <a:lstStyle/>
        <a:p>
          <a:endParaRPr lang="en-US"/>
        </a:p>
      </dgm:t>
    </dgm:pt>
    <dgm:pt modelId="{A55FBC13-1655-40DC-9A8B-0D842656D7EF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6)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Avw_©K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cwiKíbv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cÖ¯‘Z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I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ev¯Íevqb</a:t>
          </a:r>
          <a:endParaRPr lang="en-US" sz="1600" b="1" dirty="0"/>
        </a:p>
      </dgm:t>
    </dgm:pt>
    <dgm:pt modelId="{0488036E-C7E2-4855-BFEA-9A1583784516}" type="parTrans" cxnId="{11E964A5-3CEB-4163-97B8-0E47E7AA9540}">
      <dgm:prSet/>
      <dgm:spPr/>
      <dgm:t>
        <a:bodyPr/>
        <a:lstStyle/>
        <a:p>
          <a:endParaRPr lang="en-US"/>
        </a:p>
      </dgm:t>
    </dgm:pt>
    <dgm:pt modelId="{3AD0A5EB-753D-4B1F-A948-496ABA5B1619}" type="sibTrans" cxnId="{11E964A5-3CEB-4163-97B8-0E47E7AA9540}">
      <dgm:prSet/>
      <dgm:spPr/>
      <dgm:t>
        <a:bodyPr/>
        <a:lstStyle/>
        <a:p>
          <a:endParaRPr lang="en-US"/>
        </a:p>
      </dgm:t>
    </dgm:pt>
    <dgm:pt modelId="{9E2F5BDA-82DE-4C90-98F8-8DE578851E0E}">
      <dgm:prSet phldrT="[Text]"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7)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cwiKíbv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ch©v‡jvPbv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I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cyYwe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©‡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ePbv</a:t>
          </a:r>
          <a:endParaRPr lang="en-US" sz="1600" b="1" dirty="0"/>
        </a:p>
      </dgm:t>
    </dgm:pt>
    <dgm:pt modelId="{8E828D7E-7A08-4530-876F-4880731E9D3F}" type="parTrans" cxnId="{AC70F31C-3EB1-40A6-BF09-E43EB0C2D8C9}">
      <dgm:prSet/>
      <dgm:spPr/>
      <dgm:t>
        <a:bodyPr/>
        <a:lstStyle/>
        <a:p>
          <a:endParaRPr lang="en-US"/>
        </a:p>
      </dgm:t>
    </dgm:pt>
    <dgm:pt modelId="{F7758240-90B0-476D-8648-55A9BC3DF71F}" type="sibTrans" cxnId="{AC70F31C-3EB1-40A6-BF09-E43EB0C2D8C9}">
      <dgm:prSet/>
      <dgm:spPr/>
      <dgm:t>
        <a:bodyPr/>
        <a:lstStyle/>
        <a:p>
          <a:endParaRPr lang="en-US"/>
        </a:p>
      </dgm:t>
    </dgm:pt>
    <dgm:pt modelId="{9120B897-7B41-4838-9417-BA63F705E59F}">
      <dgm:prSet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3)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Avw_©K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jÿ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¨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wba©viY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endParaRPr lang="en-US" sz="1600" b="1" dirty="0"/>
        </a:p>
      </dgm:t>
    </dgm:pt>
    <dgm:pt modelId="{A46831AD-81B4-4DFC-948C-C12BA8128547}" type="parTrans" cxnId="{FA659779-D1EF-42C3-B023-A40EF5B344AA}">
      <dgm:prSet/>
      <dgm:spPr/>
      <dgm:t>
        <a:bodyPr/>
        <a:lstStyle/>
        <a:p>
          <a:endParaRPr lang="en-US"/>
        </a:p>
      </dgm:t>
    </dgm:pt>
    <dgm:pt modelId="{A27F9AC4-ADE8-4102-9900-3BF1956167FF}" type="sibTrans" cxnId="{FA659779-D1EF-42C3-B023-A40EF5B344AA}">
      <dgm:prSet/>
      <dgm:spPr/>
      <dgm:t>
        <a:bodyPr/>
        <a:lstStyle/>
        <a:p>
          <a:endParaRPr lang="en-US"/>
        </a:p>
      </dgm:t>
    </dgm:pt>
    <dgm:pt modelId="{FDEFB641-F760-41D6-8231-EFFA6C981727}">
      <dgm:prSet custT="1"/>
      <dgm:spPr/>
      <dgm:t>
        <a:bodyPr/>
        <a:lstStyle/>
        <a:p>
          <a:r>
            <a:rPr lang="en-US" sz="1600" b="1" dirty="0" smtClean="0">
              <a:latin typeface="SutonnyMJ" pitchFamily="2" charset="0"/>
              <a:cs typeface="SutonnyMJ" pitchFamily="2" charset="0"/>
            </a:rPr>
            <a:t>2)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e¨q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I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mÂq</a:t>
          </a:r>
          <a:r>
            <a:rPr lang="en-US" sz="1600" b="1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b="1" dirty="0" err="1" smtClean="0">
              <a:latin typeface="SutonnyMJ" pitchFamily="2" charset="0"/>
              <a:cs typeface="SutonnyMJ" pitchFamily="2" charset="0"/>
            </a:rPr>
            <a:t>wPwýZKiY</a:t>
          </a:r>
          <a:endParaRPr lang="en-US" sz="1600" b="1" dirty="0"/>
        </a:p>
      </dgm:t>
    </dgm:pt>
    <dgm:pt modelId="{A9ED4EEB-CF51-4BFA-81D1-F45CF74D2BC0}" type="parTrans" cxnId="{82356418-D8EC-4929-B0D6-1F73AA8B29B6}">
      <dgm:prSet/>
      <dgm:spPr/>
      <dgm:t>
        <a:bodyPr/>
        <a:lstStyle/>
        <a:p>
          <a:endParaRPr lang="en-US"/>
        </a:p>
      </dgm:t>
    </dgm:pt>
    <dgm:pt modelId="{A33F7390-C7E4-44A5-80A8-14DA65FBF78A}" type="sibTrans" cxnId="{82356418-D8EC-4929-B0D6-1F73AA8B29B6}">
      <dgm:prSet/>
      <dgm:spPr/>
      <dgm:t>
        <a:bodyPr/>
        <a:lstStyle/>
        <a:p>
          <a:endParaRPr lang="en-US"/>
        </a:p>
      </dgm:t>
    </dgm:pt>
    <dgm:pt modelId="{93142183-FF48-4ACA-BD49-37EA2697F500}" type="pres">
      <dgm:prSet presAssocID="{5DDF1FB3-53B3-4650-97DF-57F63745F5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C432D-5E75-4072-A6CE-ED00424A4903}" type="pres">
      <dgm:prSet presAssocID="{AB89B2AC-D00B-4559-B012-A60ED10A4D03}" presName="node" presStyleLbl="node1" presStyleIdx="0" presStyleCnt="7" custScaleY="140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D32BB-A4C1-44DA-9C7E-1E4DC4C8DC05}" type="pres">
      <dgm:prSet presAssocID="{AB89B2AC-D00B-4559-B012-A60ED10A4D03}" presName="spNode" presStyleCnt="0"/>
      <dgm:spPr/>
    </dgm:pt>
    <dgm:pt modelId="{A9C9F6C1-739E-4E17-BFEF-3D7B8A288EC0}" type="pres">
      <dgm:prSet presAssocID="{7DE705EC-FC1B-4E4F-B2B8-40D54ABB43C9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E00B889-978F-40DA-B498-65AB501E8E4B}" type="pres">
      <dgm:prSet presAssocID="{FDEFB641-F760-41D6-8231-EFFA6C981727}" presName="node" presStyleLbl="node1" presStyleIdx="1" presStyleCnt="7" custScaleY="155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ADA33-9EB7-47F0-A272-784BD676121C}" type="pres">
      <dgm:prSet presAssocID="{FDEFB641-F760-41D6-8231-EFFA6C981727}" presName="spNode" presStyleCnt="0"/>
      <dgm:spPr/>
    </dgm:pt>
    <dgm:pt modelId="{35DDBD2D-74A2-44CD-9C05-31D343E85BED}" type="pres">
      <dgm:prSet presAssocID="{A33F7390-C7E4-44A5-80A8-14DA65FBF78A}" presName="sibTrans" presStyleLbl="sibTrans1D1" presStyleIdx="1" presStyleCnt="7"/>
      <dgm:spPr/>
      <dgm:t>
        <a:bodyPr/>
        <a:lstStyle/>
        <a:p>
          <a:endParaRPr lang="en-US"/>
        </a:p>
      </dgm:t>
    </dgm:pt>
    <dgm:pt modelId="{C6B94FC6-A6E9-4C5F-AB1C-8CF5D0525D75}" type="pres">
      <dgm:prSet presAssocID="{9120B897-7B41-4838-9417-BA63F705E59F}" presName="node" presStyleLbl="node1" presStyleIdx="2" presStyleCnt="7" custScaleY="157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88CBD-B751-4655-B114-C8776E57F018}" type="pres">
      <dgm:prSet presAssocID="{9120B897-7B41-4838-9417-BA63F705E59F}" presName="spNode" presStyleCnt="0"/>
      <dgm:spPr/>
    </dgm:pt>
    <dgm:pt modelId="{7DC3931B-B983-4C65-9427-A8E33BBD6FEE}" type="pres">
      <dgm:prSet presAssocID="{A27F9AC4-ADE8-4102-9900-3BF1956167FF}" presName="sibTrans" presStyleLbl="sibTrans1D1" presStyleIdx="2" presStyleCnt="7"/>
      <dgm:spPr/>
      <dgm:t>
        <a:bodyPr/>
        <a:lstStyle/>
        <a:p>
          <a:endParaRPr lang="en-US"/>
        </a:p>
      </dgm:t>
    </dgm:pt>
    <dgm:pt modelId="{656F66B2-8EA9-4716-83DE-F425A3E5F995}" type="pres">
      <dgm:prSet presAssocID="{F718D967-EA69-4F1A-B693-1206266DECF5}" presName="node" presStyleLbl="node1" presStyleIdx="3" presStyleCnt="7" custScaleY="154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D27B9-1655-43AA-BF4C-20951458D348}" type="pres">
      <dgm:prSet presAssocID="{F718D967-EA69-4F1A-B693-1206266DECF5}" presName="spNode" presStyleCnt="0"/>
      <dgm:spPr/>
    </dgm:pt>
    <dgm:pt modelId="{49FB8A1C-6CFE-45EE-BC72-592879822EB8}" type="pres">
      <dgm:prSet presAssocID="{5C8B5B83-CA6E-4AB9-9706-673AE5640E6D}" presName="sibTrans" presStyleLbl="sibTrans1D1" presStyleIdx="3" presStyleCnt="7"/>
      <dgm:spPr/>
      <dgm:t>
        <a:bodyPr/>
        <a:lstStyle/>
        <a:p>
          <a:endParaRPr lang="en-US"/>
        </a:p>
      </dgm:t>
    </dgm:pt>
    <dgm:pt modelId="{8044E06B-CF06-4347-A604-7D2EC5E37C65}" type="pres">
      <dgm:prSet presAssocID="{8E06628A-C96C-42E2-945D-56B5C50C7963}" presName="node" presStyleLbl="node1" presStyleIdx="4" presStyleCnt="7" custScaleY="148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EEFD7-C0BE-49C3-BAB2-B5CBD3443DE3}" type="pres">
      <dgm:prSet presAssocID="{8E06628A-C96C-42E2-945D-56B5C50C7963}" presName="spNode" presStyleCnt="0"/>
      <dgm:spPr/>
    </dgm:pt>
    <dgm:pt modelId="{F45C645E-1605-4BF8-99E6-7C7D304607EC}" type="pres">
      <dgm:prSet presAssocID="{0162E5A4-9E31-4FBC-8F2F-1C18302E2FB8}" presName="sibTrans" presStyleLbl="sibTrans1D1" presStyleIdx="4" presStyleCnt="7"/>
      <dgm:spPr/>
      <dgm:t>
        <a:bodyPr/>
        <a:lstStyle/>
        <a:p>
          <a:endParaRPr lang="en-US"/>
        </a:p>
      </dgm:t>
    </dgm:pt>
    <dgm:pt modelId="{CD7BCED8-F947-45B1-A38A-5132BCF47B12}" type="pres">
      <dgm:prSet presAssocID="{A55FBC13-1655-40DC-9A8B-0D842656D7EF}" presName="node" presStyleLbl="node1" presStyleIdx="5" presStyleCnt="7" custScaleY="148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E014D-3CF2-47EB-BFF1-9AEDBA61795F}" type="pres">
      <dgm:prSet presAssocID="{A55FBC13-1655-40DC-9A8B-0D842656D7EF}" presName="spNode" presStyleCnt="0"/>
      <dgm:spPr/>
    </dgm:pt>
    <dgm:pt modelId="{261D046B-6288-462C-B659-3C1B1ABB80C8}" type="pres">
      <dgm:prSet presAssocID="{3AD0A5EB-753D-4B1F-A948-496ABA5B1619}" presName="sibTrans" presStyleLbl="sibTrans1D1" presStyleIdx="5" presStyleCnt="7"/>
      <dgm:spPr/>
      <dgm:t>
        <a:bodyPr/>
        <a:lstStyle/>
        <a:p>
          <a:endParaRPr lang="en-US"/>
        </a:p>
      </dgm:t>
    </dgm:pt>
    <dgm:pt modelId="{76D503F0-20EA-489D-B261-15B63AFD936F}" type="pres">
      <dgm:prSet presAssocID="{9E2F5BDA-82DE-4C90-98F8-8DE578851E0E}" presName="node" presStyleLbl="node1" presStyleIdx="6" presStyleCnt="7" custScaleY="150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45836-B40C-4777-A14F-55AEE901750E}" type="pres">
      <dgm:prSet presAssocID="{9E2F5BDA-82DE-4C90-98F8-8DE578851E0E}" presName="spNode" presStyleCnt="0"/>
      <dgm:spPr/>
    </dgm:pt>
    <dgm:pt modelId="{6A0D4ABE-5807-46F7-A5E7-0344C82EC127}" type="pres">
      <dgm:prSet presAssocID="{F7758240-90B0-476D-8648-55A9BC3DF71F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2250FFEE-A391-4F43-9A23-94FE1F0E6EDE}" type="presOf" srcId="{3AD0A5EB-753D-4B1F-A948-496ABA5B1619}" destId="{261D046B-6288-462C-B659-3C1B1ABB80C8}" srcOrd="0" destOrd="0" presId="urn:microsoft.com/office/officeart/2005/8/layout/cycle5"/>
    <dgm:cxn modelId="{C2C9D99E-2F82-40F1-A050-91407B0C01D6}" type="presOf" srcId="{AB89B2AC-D00B-4559-B012-A60ED10A4D03}" destId="{A00C432D-5E75-4072-A6CE-ED00424A4903}" srcOrd="0" destOrd="0" presId="urn:microsoft.com/office/officeart/2005/8/layout/cycle5"/>
    <dgm:cxn modelId="{48FB0A84-DC3A-42D1-A830-044FFB056A9F}" type="presOf" srcId="{8E06628A-C96C-42E2-945D-56B5C50C7963}" destId="{8044E06B-CF06-4347-A604-7D2EC5E37C65}" srcOrd="0" destOrd="0" presId="urn:microsoft.com/office/officeart/2005/8/layout/cycle5"/>
    <dgm:cxn modelId="{342EE741-7D2A-464B-A2C2-1869580C115E}" type="presOf" srcId="{A27F9AC4-ADE8-4102-9900-3BF1956167FF}" destId="{7DC3931B-B983-4C65-9427-A8E33BBD6FEE}" srcOrd="0" destOrd="0" presId="urn:microsoft.com/office/officeart/2005/8/layout/cycle5"/>
    <dgm:cxn modelId="{408C20F6-CD61-4EC0-B27D-6098CD496DC1}" type="presOf" srcId="{9120B897-7B41-4838-9417-BA63F705E59F}" destId="{C6B94FC6-A6E9-4C5F-AB1C-8CF5D0525D75}" srcOrd="0" destOrd="0" presId="urn:microsoft.com/office/officeart/2005/8/layout/cycle5"/>
    <dgm:cxn modelId="{45A25BEF-5509-45E7-B10B-ED98167DBA5C}" type="presOf" srcId="{5DDF1FB3-53B3-4650-97DF-57F63745F585}" destId="{93142183-FF48-4ACA-BD49-37EA2697F500}" srcOrd="0" destOrd="0" presId="urn:microsoft.com/office/officeart/2005/8/layout/cycle5"/>
    <dgm:cxn modelId="{AC70F31C-3EB1-40A6-BF09-E43EB0C2D8C9}" srcId="{5DDF1FB3-53B3-4650-97DF-57F63745F585}" destId="{9E2F5BDA-82DE-4C90-98F8-8DE578851E0E}" srcOrd="6" destOrd="0" parTransId="{8E828D7E-7A08-4530-876F-4880731E9D3F}" sibTransId="{F7758240-90B0-476D-8648-55A9BC3DF71F}"/>
    <dgm:cxn modelId="{FA659779-D1EF-42C3-B023-A40EF5B344AA}" srcId="{5DDF1FB3-53B3-4650-97DF-57F63745F585}" destId="{9120B897-7B41-4838-9417-BA63F705E59F}" srcOrd="2" destOrd="0" parTransId="{A46831AD-81B4-4DFC-948C-C12BA8128547}" sibTransId="{A27F9AC4-ADE8-4102-9900-3BF1956167FF}"/>
    <dgm:cxn modelId="{B0EF7324-7837-40CB-987B-96E35889FB73}" type="presOf" srcId="{9E2F5BDA-82DE-4C90-98F8-8DE578851E0E}" destId="{76D503F0-20EA-489D-B261-15B63AFD936F}" srcOrd="0" destOrd="0" presId="urn:microsoft.com/office/officeart/2005/8/layout/cycle5"/>
    <dgm:cxn modelId="{122FFC60-3A60-4634-AA07-914EF0B08757}" srcId="{5DDF1FB3-53B3-4650-97DF-57F63745F585}" destId="{AB89B2AC-D00B-4559-B012-A60ED10A4D03}" srcOrd="0" destOrd="0" parTransId="{B67D510C-22D0-4ADA-B356-F9FC8F0C39BB}" sibTransId="{7DE705EC-FC1B-4E4F-B2B8-40D54ABB43C9}"/>
    <dgm:cxn modelId="{017F5EE7-0094-461D-9889-409EF4316D7D}" type="presOf" srcId="{A33F7390-C7E4-44A5-80A8-14DA65FBF78A}" destId="{35DDBD2D-74A2-44CD-9C05-31D343E85BED}" srcOrd="0" destOrd="0" presId="urn:microsoft.com/office/officeart/2005/8/layout/cycle5"/>
    <dgm:cxn modelId="{11E964A5-3CEB-4163-97B8-0E47E7AA9540}" srcId="{5DDF1FB3-53B3-4650-97DF-57F63745F585}" destId="{A55FBC13-1655-40DC-9A8B-0D842656D7EF}" srcOrd="5" destOrd="0" parTransId="{0488036E-C7E2-4855-BFEA-9A1583784516}" sibTransId="{3AD0A5EB-753D-4B1F-A948-496ABA5B1619}"/>
    <dgm:cxn modelId="{11DE3BC2-F476-4722-A543-462B38B7A69F}" type="presOf" srcId="{F718D967-EA69-4F1A-B693-1206266DECF5}" destId="{656F66B2-8EA9-4716-83DE-F425A3E5F995}" srcOrd="0" destOrd="0" presId="urn:microsoft.com/office/officeart/2005/8/layout/cycle5"/>
    <dgm:cxn modelId="{58F1590C-B019-463D-9433-74658930F69A}" srcId="{5DDF1FB3-53B3-4650-97DF-57F63745F585}" destId="{F718D967-EA69-4F1A-B693-1206266DECF5}" srcOrd="3" destOrd="0" parTransId="{366B5C82-C5ED-4A17-B41A-A3CB1E5485BB}" sibTransId="{5C8B5B83-CA6E-4AB9-9706-673AE5640E6D}"/>
    <dgm:cxn modelId="{3E29C631-73E5-41AE-ACAA-D901A5A05083}" type="presOf" srcId="{0162E5A4-9E31-4FBC-8F2F-1C18302E2FB8}" destId="{F45C645E-1605-4BF8-99E6-7C7D304607EC}" srcOrd="0" destOrd="0" presId="urn:microsoft.com/office/officeart/2005/8/layout/cycle5"/>
    <dgm:cxn modelId="{6292069F-D843-4F3E-9FE5-13F7862C7CE6}" type="presOf" srcId="{7DE705EC-FC1B-4E4F-B2B8-40D54ABB43C9}" destId="{A9C9F6C1-739E-4E17-BFEF-3D7B8A288EC0}" srcOrd="0" destOrd="0" presId="urn:microsoft.com/office/officeart/2005/8/layout/cycle5"/>
    <dgm:cxn modelId="{82356418-D8EC-4929-B0D6-1F73AA8B29B6}" srcId="{5DDF1FB3-53B3-4650-97DF-57F63745F585}" destId="{FDEFB641-F760-41D6-8231-EFFA6C981727}" srcOrd="1" destOrd="0" parTransId="{A9ED4EEB-CF51-4BFA-81D1-F45CF74D2BC0}" sibTransId="{A33F7390-C7E4-44A5-80A8-14DA65FBF78A}"/>
    <dgm:cxn modelId="{F67CEC47-EB37-40E2-9A70-9946E63B2E8E}" type="presOf" srcId="{A55FBC13-1655-40DC-9A8B-0D842656D7EF}" destId="{CD7BCED8-F947-45B1-A38A-5132BCF47B12}" srcOrd="0" destOrd="0" presId="urn:microsoft.com/office/officeart/2005/8/layout/cycle5"/>
    <dgm:cxn modelId="{B642BF28-01EC-4B43-B17C-5AD2E8EB1D17}" srcId="{5DDF1FB3-53B3-4650-97DF-57F63745F585}" destId="{8E06628A-C96C-42E2-945D-56B5C50C7963}" srcOrd="4" destOrd="0" parTransId="{1260F2E6-4500-42C8-90F7-D65DF86B610D}" sibTransId="{0162E5A4-9E31-4FBC-8F2F-1C18302E2FB8}"/>
    <dgm:cxn modelId="{DDA71A2C-8421-48E9-BEDE-D3F8607F9530}" type="presOf" srcId="{F7758240-90B0-476D-8648-55A9BC3DF71F}" destId="{6A0D4ABE-5807-46F7-A5E7-0344C82EC127}" srcOrd="0" destOrd="0" presId="urn:microsoft.com/office/officeart/2005/8/layout/cycle5"/>
    <dgm:cxn modelId="{C0DC2EE4-EDBF-4999-BABE-86FF5BC987F6}" type="presOf" srcId="{5C8B5B83-CA6E-4AB9-9706-673AE5640E6D}" destId="{49FB8A1C-6CFE-45EE-BC72-592879822EB8}" srcOrd="0" destOrd="0" presId="urn:microsoft.com/office/officeart/2005/8/layout/cycle5"/>
    <dgm:cxn modelId="{8DFCE20A-ABF5-4C6B-9F28-A34FF608199C}" type="presOf" srcId="{FDEFB641-F760-41D6-8231-EFFA6C981727}" destId="{CE00B889-978F-40DA-B498-65AB501E8E4B}" srcOrd="0" destOrd="0" presId="urn:microsoft.com/office/officeart/2005/8/layout/cycle5"/>
    <dgm:cxn modelId="{C6A79A7C-3D2A-43DD-ACB7-3CA4AADD8490}" type="presParOf" srcId="{93142183-FF48-4ACA-BD49-37EA2697F500}" destId="{A00C432D-5E75-4072-A6CE-ED00424A4903}" srcOrd="0" destOrd="0" presId="urn:microsoft.com/office/officeart/2005/8/layout/cycle5"/>
    <dgm:cxn modelId="{EDA1AC07-5A7B-4753-AD75-6D561F4EE2D5}" type="presParOf" srcId="{93142183-FF48-4ACA-BD49-37EA2697F500}" destId="{2BED32BB-A4C1-44DA-9C7E-1E4DC4C8DC05}" srcOrd="1" destOrd="0" presId="urn:microsoft.com/office/officeart/2005/8/layout/cycle5"/>
    <dgm:cxn modelId="{84D127A5-3E85-41C4-AE62-4893179E4C10}" type="presParOf" srcId="{93142183-FF48-4ACA-BD49-37EA2697F500}" destId="{A9C9F6C1-739E-4E17-BFEF-3D7B8A288EC0}" srcOrd="2" destOrd="0" presId="urn:microsoft.com/office/officeart/2005/8/layout/cycle5"/>
    <dgm:cxn modelId="{280D3B15-1CE7-4ED8-B56E-807929E72C1B}" type="presParOf" srcId="{93142183-FF48-4ACA-BD49-37EA2697F500}" destId="{CE00B889-978F-40DA-B498-65AB501E8E4B}" srcOrd="3" destOrd="0" presId="urn:microsoft.com/office/officeart/2005/8/layout/cycle5"/>
    <dgm:cxn modelId="{311F4C20-B0E3-4184-82E3-052155B6D1E4}" type="presParOf" srcId="{93142183-FF48-4ACA-BD49-37EA2697F500}" destId="{00BADA33-9EB7-47F0-A272-784BD676121C}" srcOrd="4" destOrd="0" presId="urn:microsoft.com/office/officeart/2005/8/layout/cycle5"/>
    <dgm:cxn modelId="{0FE7C70F-3CDA-4A65-B943-69B4113C637F}" type="presParOf" srcId="{93142183-FF48-4ACA-BD49-37EA2697F500}" destId="{35DDBD2D-74A2-44CD-9C05-31D343E85BED}" srcOrd="5" destOrd="0" presId="urn:microsoft.com/office/officeart/2005/8/layout/cycle5"/>
    <dgm:cxn modelId="{DE136CE8-EE34-4559-AA9D-6E1B636373E3}" type="presParOf" srcId="{93142183-FF48-4ACA-BD49-37EA2697F500}" destId="{C6B94FC6-A6E9-4C5F-AB1C-8CF5D0525D75}" srcOrd="6" destOrd="0" presId="urn:microsoft.com/office/officeart/2005/8/layout/cycle5"/>
    <dgm:cxn modelId="{46911AF2-DC29-4C49-A1CA-B06B4ADD4B72}" type="presParOf" srcId="{93142183-FF48-4ACA-BD49-37EA2697F500}" destId="{D7888CBD-B751-4655-B114-C8776E57F018}" srcOrd="7" destOrd="0" presId="urn:microsoft.com/office/officeart/2005/8/layout/cycle5"/>
    <dgm:cxn modelId="{92901339-471F-4D53-91C7-6F61605671B2}" type="presParOf" srcId="{93142183-FF48-4ACA-BD49-37EA2697F500}" destId="{7DC3931B-B983-4C65-9427-A8E33BBD6FEE}" srcOrd="8" destOrd="0" presId="urn:microsoft.com/office/officeart/2005/8/layout/cycle5"/>
    <dgm:cxn modelId="{D551CF56-FEB6-43FB-B149-81893D6394F9}" type="presParOf" srcId="{93142183-FF48-4ACA-BD49-37EA2697F500}" destId="{656F66B2-8EA9-4716-83DE-F425A3E5F995}" srcOrd="9" destOrd="0" presId="urn:microsoft.com/office/officeart/2005/8/layout/cycle5"/>
    <dgm:cxn modelId="{FF788CFB-E952-417D-8CE0-7D2EF97FCF8A}" type="presParOf" srcId="{93142183-FF48-4ACA-BD49-37EA2697F500}" destId="{4EDD27B9-1655-43AA-BF4C-20951458D348}" srcOrd="10" destOrd="0" presId="urn:microsoft.com/office/officeart/2005/8/layout/cycle5"/>
    <dgm:cxn modelId="{C82FC2D1-9A1D-4DF0-9841-737E75941363}" type="presParOf" srcId="{93142183-FF48-4ACA-BD49-37EA2697F500}" destId="{49FB8A1C-6CFE-45EE-BC72-592879822EB8}" srcOrd="11" destOrd="0" presId="urn:microsoft.com/office/officeart/2005/8/layout/cycle5"/>
    <dgm:cxn modelId="{25DFD24F-CF2C-463A-AF1B-1FEE608979FF}" type="presParOf" srcId="{93142183-FF48-4ACA-BD49-37EA2697F500}" destId="{8044E06B-CF06-4347-A604-7D2EC5E37C65}" srcOrd="12" destOrd="0" presId="urn:microsoft.com/office/officeart/2005/8/layout/cycle5"/>
    <dgm:cxn modelId="{42949171-606F-42FD-8CA3-614A90B8D415}" type="presParOf" srcId="{93142183-FF48-4ACA-BD49-37EA2697F500}" destId="{4D3EEFD7-C0BE-49C3-BAB2-B5CBD3443DE3}" srcOrd="13" destOrd="0" presId="urn:microsoft.com/office/officeart/2005/8/layout/cycle5"/>
    <dgm:cxn modelId="{D6892976-A671-4829-9001-963399025F83}" type="presParOf" srcId="{93142183-FF48-4ACA-BD49-37EA2697F500}" destId="{F45C645E-1605-4BF8-99E6-7C7D304607EC}" srcOrd="14" destOrd="0" presId="urn:microsoft.com/office/officeart/2005/8/layout/cycle5"/>
    <dgm:cxn modelId="{1AE35557-8A31-4F60-8476-704A209C7967}" type="presParOf" srcId="{93142183-FF48-4ACA-BD49-37EA2697F500}" destId="{CD7BCED8-F947-45B1-A38A-5132BCF47B12}" srcOrd="15" destOrd="0" presId="urn:microsoft.com/office/officeart/2005/8/layout/cycle5"/>
    <dgm:cxn modelId="{464730A7-BA31-4A14-9D14-EB166250B812}" type="presParOf" srcId="{93142183-FF48-4ACA-BD49-37EA2697F500}" destId="{9DCE014D-3CF2-47EB-BFF1-9AEDBA61795F}" srcOrd="16" destOrd="0" presId="urn:microsoft.com/office/officeart/2005/8/layout/cycle5"/>
    <dgm:cxn modelId="{F00D4A0B-7351-4C0F-A027-B88099827D36}" type="presParOf" srcId="{93142183-FF48-4ACA-BD49-37EA2697F500}" destId="{261D046B-6288-462C-B659-3C1B1ABB80C8}" srcOrd="17" destOrd="0" presId="urn:microsoft.com/office/officeart/2005/8/layout/cycle5"/>
    <dgm:cxn modelId="{5E172CB6-A2DB-49F3-B652-50FC214C2656}" type="presParOf" srcId="{93142183-FF48-4ACA-BD49-37EA2697F500}" destId="{76D503F0-20EA-489D-B261-15B63AFD936F}" srcOrd="18" destOrd="0" presId="urn:microsoft.com/office/officeart/2005/8/layout/cycle5"/>
    <dgm:cxn modelId="{EDBD4965-1804-4B41-857E-6275E9B41B70}" type="presParOf" srcId="{93142183-FF48-4ACA-BD49-37EA2697F500}" destId="{F7545836-B40C-4777-A14F-55AEE901750E}" srcOrd="19" destOrd="0" presId="urn:microsoft.com/office/officeart/2005/8/layout/cycle5"/>
    <dgm:cxn modelId="{F85DAAE6-7B00-49E2-8647-2A8E88F77E93}" type="presParOf" srcId="{93142183-FF48-4ACA-BD49-37EA2697F500}" destId="{6A0D4ABE-5807-46F7-A5E7-0344C82EC127}" srcOrd="20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7C0EA7-B473-4472-A0C4-C2DBAE1CE4A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2F7636-4C9E-4C05-8850-9BDBB6081778}">
      <dgm:prSet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MOF</a:t>
          </a:r>
          <a:endParaRPr lang="en-US" sz="2400" b="1" dirty="0">
            <a:solidFill>
              <a:schemeClr val="tx1"/>
            </a:solidFill>
          </a:endParaRPr>
        </a:p>
      </dgm:t>
    </dgm:pt>
    <dgm:pt modelId="{A7CA339C-2492-4CDC-A499-467DACCF0AA6}" type="parTrans" cxnId="{D70653AF-BDB3-4904-BE04-ECF5ED2C30A7}">
      <dgm:prSet/>
      <dgm:spPr/>
      <dgm:t>
        <a:bodyPr/>
        <a:lstStyle/>
        <a:p>
          <a:endParaRPr lang="en-US"/>
        </a:p>
      </dgm:t>
    </dgm:pt>
    <dgm:pt modelId="{A9BFFE9C-400D-4965-9529-466DA4051293}" type="sibTrans" cxnId="{D70653AF-BDB3-4904-BE04-ECF5ED2C30A7}">
      <dgm:prSet/>
      <dgm:spPr/>
      <dgm:t>
        <a:bodyPr/>
        <a:lstStyle/>
        <a:p>
          <a:endParaRPr lang="en-US"/>
        </a:p>
      </dgm:t>
    </dgm:pt>
    <dgm:pt modelId="{EF062719-1587-4C50-9B34-D106337ECCFD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BSEC</a:t>
          </a:r>
          <a:endParaRPr lang="en-US" sz="2000" dirty="0">
            <a:solidFill>
              <a:schemeClr val="tx1"/>
            </a:solidFill>
          </a:endParaRPr>
        </a:p>
      </dgm:t>
    </dgm:pt>
    <dgm:pt modelId="{9EDAA0F7-C61F-46E9-A37A-5D66B20E551C}" type="parTrans" cxnId="{0861BEBF-9B26-4C7F-AF89-BA4017F004AE}">
      <dgm:prSet/>
      <dgm:spPr/>
      <dgm:t>
        <a:bodyPr/>
        <a:lstStyle/>
        <a:p>
          <a:endParaRPr lang="en-US"/>
        </a:p>
      </dgm:t>
    </dgm:pt>
    <dgm:pt modelId="{E793828D-52CD-4677-B40E-612D487DDF82}" type="sibTrans" cxnId="{0861BEBF-9B26-4C7F-AF89-BA4017F004AE}">
      <dgm:prSet/>
      <dgm:spPr/>
      <dgm:t>
        <a:bodyPr/>
        <a:lstStyle/>
        <a:p>
          <a:endParaRPr lang="en-US"/>
        </a:p>
      </dgm:t>
    </dgm:pt>
    <dgm:pt modelId="{C74A69FE-FA78-4CBE-8097-CA4F77FC7F22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IDRA</a:t>
          </a:r>
          <a:endParaRPr lang="en-US" sz="2000" dirty="0">
            <a:solidFill>
              <a:schemeClr val="tx1"/>
            </a:solidFill>
          </a:endParaRPr>
        </a:p>
      </dgm:t>
    </dgm:pt>
    <dgm:pt modelId="{6EADF023-9461-47DD-8D76-210C5D452D89}" type="parTrans" cxnId="{C8D92B18-866D-451E-BDD9-442CE7B229E8}">
      <dgm:prSet/>
      <dgm:spPr/>
      <dgm:t>
        <a:bodyPr/>
        <a:lstStyle/>
        <a:p>
          <a:endParaRPr lang="en-US"/>
        </a:p>
      </dgm:t>
    </dgm:pt>
    <dgm:pt modelId="{A02837B8-A92C-4888-8292-FB075F5D740A}" type="sibTrans" cxnId="{C8D92B18-866D-451E-BDD9-442CE7B229E8}">
      <dgm:prSet/>
      <dgm:spPr/>
      <dgm:t>
        <a:bodyPr/>
        <a:lstStyle/>
        <a:p>
          <a:endParaRPr lang="en-US"/>
        </a:p>
      </dgm:t>
    </dgm:pt>
    <dgm:pt modelId="{CB2C27B3-E1A7-48CD-AB90-AB667B3005D8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MCRA</a:t>
          </a:r>
          <a:endParaRPr lang="en-US" sz="2000" dirty="0">
            <a:solidFill>
              <a:schemeClr val="tx1"/>
            </a:solidFill>
          </a:endParaRPr>
        </a:p>
      </dgm:t>
    </dgm:pt>
    <dgm:pt modelId="{D77A06F4-9EA4-40EA-BE27-15E2A795C884}" type="parTrans" cxnId="{E7D8C67A-E1CB-45E7-B400-C0A425FFC187}">
      <dgm:prSet/>
      <dgm:spPr/>
      <dgm:t>
        <a:bodyPr/>
        <a:lstStyle/>
        <a:p>
          <a:endParaRPr lang="en-US"/>
        </a:p>
      </dgm:t>
    </dgm:pt>
    <dgm:pt modelId="{6C7A2E27-9241-4F44-8E87-B24E09B9A3CF}" type="sibTrans" cxnId="{E7D8C67A-E1CB-45E7-B400-C0A425FFC187}">
      <dgm:prSet/>
      <dgm:spPr/>
      <dgm:t>
        <a:bodyPr/>
        <a:lstStyle/>
        <a:p>
          <a:endParaRPr lang="en-US"/>
        </a:p>
      </dgm:t>
    </dgm:pt>
    <dgm:pt modelId="{E8914A49-33B6-4122-BE47-6D9C03175C5D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BB</a:t>
          </a:r>
          <a:endParaRPr lang="en-US" sz="2000" dirty="0">
            <a:solidFill>
              <a:schemeClr val="tx1"/>
            </a:solidFill>
          </a:endParaRPr>
        </a:p>
      </dgm:t>
    </dgm:pt>
    <dgm:pt modelId="{25ADB428-E5E7-4880-9629-75B7C6F8B4EE}" type="parTrans" cxnId="{91C34555-DFBA-45C1-861C-CF66D0DE5857}">
      <dgm:prSet/>
      <dgm:spPr/>
      <dgm:t>
        <a:bodyPr/>
        <a:lstStyle/>
        <a:p>
          <a:endParaRPr lang="en-US"/>
        </a:p>
      </dgm:t>
    </dgm:pt>
    <dgm:pt modelId="{D7AA232A-6516-4DFE-AD83-807B9F2861A6}" type="sibTrans" cxnId="{91C34555-DFBA-45C1-861C-CF66D0DE5857}">
      <dgm:prSet/>
      <dgm:spPr/>
      <dgm:t>
        <a:bodyPr/>
        <a:lstStyle/>
        <a:p>
          <a:endParaRPr lang="en-US"/>
        </a:p>
      </dgm:t>
    </dgm:pt>
    <dgm:pt modelId="{92D93E9A-BAE6-41A9-B881-928D62938C0D}">
      <dgm:prSet custT="1"/>
      <dgm:spPr/>
      <dgm:t>
        <a:bodyPr/>
        <a:lstStyle/>
        <a:p>
          <a:r>
            <a:rPr lang="en-US" sz="1200" dirty="0" smtClean="0"/>
            <a:t>Capital Market</a:t>
          </a:r>
          <a:endParaRPr lang="en-US" sz="1200" dirty="0"/>
        </a:p>
      </dgm:t>
    </dgm:pt>
    <dgm:pt modelId="{8C1D044C-7903-4D4E-ADCD-7D1D5D640C87}" type="parTrans" cxnId="{AEC50B4E-9039-410A-9E6C-AD1742649B28}">
      <dgm:prSet/>
      <dgm:spPr/>
      <dgm:t>
        <a:bodyPr/>
        <a:lstStyle/>
        <a:p>
          <a:endParaRPr lang="en-US"/>
        </a:p>
      </dgm:t>
    </dgm:pt>
    <dgm:pt modelId="{C87677F5-364A-47D4-B599-B85BE00F2489}" type="sibTrans" cxnId="{AEC50B4E-9039-410A-9E6C-AD1742649B28}">
      <dgm:prSet/>
      <dgm:spPr/>
      <dgm:t>
        <a:bodyPr/>
        <a:lstStyle/>
        <a:p>
          <a:endParaRPr lang="en-US"/>
        </a:p>
      </dgm:t>
    </dgm:pt>
    <dgm:pt modelId="{BAB0DC87-F54A-4235-A583-7C0A007576E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Equity, Bond, Debenture, ABS, ETF</a:t>
          </a:r>
          <a:endParaRPr lang="en-US" sz="1000" b="1" dirty="0">
            <a:solidFill>
              <a:schemeClr val="tx1"/>
            </a:solidFill>
          </a:endParaRPr>
        </a:p>
      </dgm:t>
    </dgm:pt>
    <dgm:pt modelId="{1CA2C5EE-7F1F-4F2B-93F1-7470E8BC39CD}" type="parTrans" cxnId="{34C4AC53-BE68-4B09-9913-4B38731B18A0}">
      <dgm:prSet/>
      <dgm:spPr/>
      <dgm:t>
        <a:bodyPr/>
        <a:lstStyle/>
        <a:p>
          <a:endParaRPr lang="en-US"/>
        </a:p>
      </dgm:t>
    </dgm:pt>
    <dgm:pt modelId="{BEF8F149-D8D7-496D-AD86-6AB166EAC67D}" type="sibTrans" cxnId="{34C4AC53-BE68-4B09-9913-4B38731B18A0}">
      <dgm:prSet/>
      <dgm:spPr/>
      <dgm:t>
        <a:bodyPr/>
        <a:lstStyle/>
        <a:p>
          <a:endParaRPr lang="en-US"/>
        </a:p>
      </dgm:t>
    </dgm:pt>
    <dgm:pt modelId="{9F6BDD13-C974-4650-B97D-523F92CE0BAF}">
      <dgm:prSet custT="1"/>
      <dgm:spPr/>
      <dgm:t>
        <a:bodyPr/>
        <a:lstStyle/>
        <a:p>
          <a:r>
            <a:rPr lang="en-US" sz="1200" dirty="0" smtClean="0"/>
            <a:t>Insurance</a:t>
          </a:r>
          <a:endParaRPr lang="en-US" sz="1200" dirty="0"/>
        </a:p>
      </dgm:t>
    </dgm:pt>
    <dgm:pt modelId="{C3AD5625-A12A-48AD-B320-ED59A2ED32C5}" type="parTrans" cxnId="{2AAF6C6F-FE96-4DBB-81CA-5712461D22BB}">
      <dgm:prSet/>
      <dgm:spPr/>
      <dgm:t>
        <a:bodyPr/>
        <a:lstStyle/>
        <a:p>
          <a:endParaRPr lang="en-US"/>
        </a:p>
      </dgm:t>
    </dgm:pt>
    <dgm:pt modelId="{63BA5D68-8E61-44EF-A123-CB03B567DFF5}" type="sibTrans" cxnId="{2AAF6C6F-FE96-4DBB-81CA-5712461D22BB}">
      <dgm:prSet/>
      <dgm:spPr/>
      <dgm:t>
        <a:bodyPr/>
        <a:lstStyle/>
        <a:p>
          <a:endParaRPr lang="en-US"/>
        </a:p>
      </dgm:t>
    </dgm:pt>
    <dgm:pt modelId="{8808DB25-AD40-409A-8EB5-2482EDE555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Insurance Policies</a:t>
          </a:r>
          <a:endParaRPr lang="en-US" sz="1100" b="1" dirty="0">
            <a:solidFill>
              <a:schemeClr val="tx1"/>
            </a:solidFill>
          </a:endParaRPr>
        </a:p>
      </dgm:t>
    </dgm:pt>
    <dgm:pt modelId="{4F93DBAF-0E1D-48BD-AD5B-7FDD3FDC30D0}" type="parTrans" cxnId="{A9575D8F-6A65-4132-84FB-96D5FDD8A5DC}">
      <dgm:prSet/>
      <dgm:spPr/>
      <dgm:t>
        <a:bodyPr/>
        <a:lstStyle/>
        <a:p>
          <a:endParaRPr lang="en-US"/>
        </a:p>
      </dgm:t>
    </dgm:pt>
    <dgm:pt modelId="{143E0E58-0960-4603-8435-8FF0B20A0737}" type="sibTrans" cxnId="{A9575D8F-6A65-4132-84FB-96D5FDD8A5DC}">
      <dgm:prSet/>
      <dgm:spPr/>
      <dgm:t>
        <a:bodyPr/>
        <a:lstStyle/>
        <a:p>
          <a:endParaRPr lang="en-US"/>
        </a:p>
      </dgm:t>
    </dgm:pt>
    <dgm:pt modelId="{54A0556D-CA0B-411A-87F8-7E6211EEFE9A}">
      <dgm:prSet custT="1"/>
      <dgm:spPr/>
      <dgm:t>
        <a:bodyPr/>
        <a:lstStyle/>
        <a:p>
          <a:r>
            <a:rPr lang="en-US" sz="1200" dirty="0" smtClean="0"/>
            <a:t>Micro </a:t>
          </a:r>
        </a:p>
        <a:p>
          <a:r>
            <a:rPr lang="en-US" sz="1200" dirty="0" smtClean="0"/>
            <a:t>Credit</a:t>
          </a:r>
          <a:endParaRPr lang="en-US" sz="1200" dirty="0"/>
        </a:p>
      </dgm:t>
    </dgm:pt>
    <dgm:pt modelId="{DB5A3971-06FC-4E4D-8E9D-A1610D37754A}" type="parTrans" cxnId="{37853A29-82C4-401F-B82F-6583DD6F73CB}">
      <dgm:prSet/>
      <dgm:spPr/>
      <dgm:t>
        <a:bodyPr/>
        <a:lstStyle/>
        <a:p>
          <a:endParaRPr lang="en-US"/>
        </a:p>
      </dgm:t>
    </dgm:pt>
    <dgm:pt modelId="{745AB9C7-D0E3-4F15-83A0-6E113688DF94}" type="sibTrans" cxnId="{37853A29-82C4-401F-B82F-6583DD6F73CB}">
      <dgm:prSet/>
      <dgm:spPr/>
      <dgm:t>
        <a:bodyPr/>
        <a:lstStyle/>
        <a:p>
          <a:endParaRPr lang="en-US"/>
        </a:p>
      </dgm:t>
    </dgm:pt>
    <dgm:pt modelId="{41C31160-3487-4CA6-95FC-CF2AF15DF661}">
      <dgm:prSet custT="1"/>
      <dgm:spPr/>
      <dgm:t>
        <a:bodyPr/>
        <a:lstStyle/>
        <a:p>
          <a:r>
            <a:rPr lang="en-US" sz="1200" dirty="0" smtClean="0"/>
            <a:t>Money Market</a:t>
          </a:r>
          <a:endParaRPr lang="en-US" sz="1200" dirty="0"/>
        </a:p>
      </dgm:t>
    </dgm:pt>
    <dgm:pt modelId="{BDCBA09C-FB0B-430D-BF5E-01BDAA03FC71}" type="parTrans" cxnId="{496647E1-A2C4-4C6C-9775-21D09285E49C}">
      <dgm:prSet/>
      <dgm:spPr/>
      <dgm:t>
        <a:bodyPr/>
        <a:lstStyle/>
        <a:p>
          <a:endParaRPr lang="en-US"/>
        </a:p>
      </dgm:t>
    </dgm:pt>
    <dgm:pt modelId="{922080CB-2965-4E37-81EB-563C6B86F549}" type="sibTrans" cxnId="{496647E1-A2C4-4C6C-9775-21D09285E49C}">
      <dgm:prSet/>
      <dgm:spPr/>
      <dgm:t>
        <a:bodyPr/>
        <a:lstStyle/>
        <a:p>
          <a:endParaRPr lang="en-US"/>
        </a:p>
      </dgm:t>
    </dgm:pt>
    <dgm:pt modelId="{2E67A2FE-BB6C-4C80-9770-833976A8330C}">
      <dgm:prSet custT="1"/>
      <dgm:spPr/>
      <dgm:t>
        <a:bodyPr/>
        <a:lstStyle/>
        <a:p>
          <a:r>
            <a:rPr lang="en-US" sz="1200" b="1" dirty="0" smtClean="0"/>
            <a:t>MCI</a:t>
          </a:r>
          <a:endParaRPr lang="en-US" sz="1200" b="1" dirty="0"/>
        </a:p>
      </dgm:t>
    </dgm:pt>
    <dgm:pt modelId="{C2EDD1A4-DB5B-4BB9-B111-E35E30A1C2EE}" type="parTrans" cxnId="{10723968-960D-43B0-B146-99C5847E6FC5}">
      <dgm:prSet/>
      <dgm:spPr/>
      <dgm:t>
        <a:bodyPr/>
        <a:lstStyle/>
        <a:p>
          <a:endParaRPr lang="en-US"/>
        </a:p>
      </dgm:t>
    </dgm:pt>
    <dgm:pt modelId="{80A47612-AA9F-48C1-BB7D-88BEC6BC184A}" type="sibTrans" cxnId="{10723968-960D-43B0-B146-99C5847E6FC5}">
      <dgm:prSet/>
      <dgm:spPr/>
      <dgm:t>
        <a:bodyPr/>
        <a:lstStyle/>
        <a:p>
          <a:endParaRPr lang="en-US"/>
        </a:p>
      </dgm:t>
    </dgm:pt>
    <dgm:pt modelId="{10ABF1D2-A44F-48EC-8EC2-D6032AEBD05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Current</a:t>
          </a:r>
        </a:p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Savings</a:t>
          </a:r>
        </a:p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STD</a:t>
          </a:r>
          <a:endParaRPr lang="en-US" sz="1000" b="1" dirty="0">
            <a:solidFill>
              <a:schemeClr val="tx1"/>
            </a:solidFill>
          </a:endParaRPr>
        </a:p>
      </dgm:t>
    </dgm:pt>
    <dgm:pt modelId="{84002366-7C08-4218-9879-BF0248DB57E0}" type="parTrans" cxnId="{06070E31-25BC-4741-8638-2575456BBCE0}">
      <dgm:prSet/>
      <dgm:spPr/>
      <dgm:t>
        <a:bodyPr/>
        <a:lstStyle/>
        <a:p>
          <a:endParaRPr lang="en-US"/>
        </a:p>
      </dgm:t>
    </dgm:pt>
    <dgm:pt modelId="{FDC9923E-DC22-41F7-B20D-4AFFE2653AF3}" type="sibTrans" cxnId="{06070E31-25BC-4741-8638-2575456BBCE0}">
      <dgm:prSet/>
      <dgm:spPr/>
      <dgm:t>
        <a:bodyPr/>
        <a:lstStyle/>
        <a:p>
          <a:endParaRPr lang="en-US"/>
        </a:p>
      </dgm:t>
    </dgm:pt>
    <dgm:pt modelId="{A077A8FA-401E-4911-8C0C-2A26AC075DF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MF, VC, PE, IF,SUKUK</a:t>
          </a:r>
          <a:endParaRPr lang="en-US" sz="1000" dirty="0">
            <a:solidFill>
              <a:schemeClr val="tx1"/>
            </a:solidFill>
          </a:endParaRPr>
        </a:p>
      </dgm:t>
    </dgm:pt>
    <dgm:pt modelId="{F8E38B0E-95AF-4B72-9376-95134A561406}" type="parTrans" cxnId="{AF102601-BB8C-4E26-93D1-734F28BDDF4B}">
      <dgm:prSet/>
      <dgm:spPr/>
      <dgm:t>
        <a:bodyPr/>
        <a:lstStyle/>
        <a:p>
          <a:endParaRPr lang="en-US"/>
        </a:p>
      </dgm:t>
    </dgm:pt>
    <dgm:pt modelId="{96DEB9AC-CCBA-47BE-A4EC-0C144FD0C766}" type="sibTrans" cxnId="{AF102601-BB8C-4E26-93D1-734F28BDDF4B}">
      <dgm:prSet/>
      <dgm:spPr/>
      <dgm:t>
        <a:bodyPr/>
        <a:lstStyle/>
        <a:p>
          <a:endParaRPr lang="en-US"/>
        </a:p>
      </dgm:t>
    </dgm:pt>
    <dgm:pt modelId="{C54DAAAE-41DA-43FC-B0E9-8F8018D00F6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Derivative, Structured Product </a:t>
          </a:r>
          <a:endParaRPr lang="en-US" sz="900" b="1" dirty="0">
            <a:solidFill>
              <a:schemeClr val="tx1"/>
            </a:solidFill>
          </a:endParaRPr>
        </a:p>
      </dgm:t>
    </dgm:pt>
    <dgm:pt modelId="{592367F7-0185-453C-B670-75DB792F4E18}" type="parTrans" cxnId="{086425E8-27BF-44FD-A235-89C6C7BAE224}">
      <dgm:prSet/>
      <dgm:spPr/>
      <dgm:t>
        <a:bodyPr/>
        <a:lstStyle/>
        <a:p>
          <a:endParaRPr lang="en-US"/>
        </a:p>
      </dgm:t>
    </dgm:pt>
    <dgm:pt modelId="{87BC0AC0-CEA0-4990-99B0-7E97C8DF15DD}" type="sibTrans" cxnId="{086425E8-27BF-44FD-A235-89C6C7BAE224}">
      <dgm:prSet/>
      <dgm:spPr/>
      <dgm:t>
        <a:bodyPr/>
        <a:lstStyle/>
        <a:p>
          <a:endParaRPr lang="en-US"/>
        </a:p>
      </dgm:t>
    </dgm:pt>
    <dgm:pt modelId="{61FD30A6-65EB-4106-99AB-174D8F11AAB1}">
      <dgm:prSet custT="1"/>
      <dgm:spPr/>
      <dgm:t>
        <a:bodyPr/>
        <a:lstStyle/>
        <a:p>
          <a:r>
            <a:rPr lang="en-US" sz="1200" b="1" dirty="0" smtClean="0"/>
            <a:t>Insurance Company</a:t>
          </a:r>
          <a:endParaRPr lang="en-US" sz="1200" b="1" dirty="0"/>
        </a:p>
      </dgm:t>
    </dgm:pt>
    <dgm:pt modelId="{9CC9031F-7921-4701-9B02-3C7E64349DCC}" type="parTrans" cxnId="{71323E73-5F8C-4DC9-9F62-DA1FE618EFE5}">
      <dgm:prSet/>
      <dgm:spPr/>
      <dgm:t>
        <a:bodyPr/>
        <a:lstStyle/>
        <a:p>
          <a:endParaRPr lang="en-US"/>
        </a:p>
      </dgm:t>
    </dgm:pt>
    <dgm:pt modelId="{A24D7186-A841-4C73-8296-5919F7651338}" type="sibTrans" cxnId="{71323E73-5F8C-4DC9-9F62-DA1FE618EFE5}">
      <dgm:prSet/>
      <dgm:spPr/>
      <dgm:t>
        <a:bodyPr/>
        <a:lstStyle/>
        <a:p>
          <a:endParaRPr lang="en-US"/>
        </a:p>
      </dgm:t>
    </dgm:pt>
    <dgm:pt modelId="{DD802078-EF2D-4C95-969F-95F34E46D70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Microcredit Products</a:t>
          </a:r>
          <a:endParaRPr lang="en-US" sz="1000" b="1" dirty="0">
            <a:solidFill>
              <a:schemeClr val="tx1"/>
            </a:solidFill>
          </a:endParaRPr>
        </a:p>
      </dgm:t>
    </dgm:pt>
    <dgm:pt modelId="{EF5E69B8-C0AC-4FED-9579-D7BEE9F42626}" type="parTrans" cxnId="{B5782249-FEFA-481B-9538-5008A737AD22}">
      <dgm:prSet/>
      <dgm:spPr/>
      <dgm:t>
        <a:bodyPr/>
        <a:lstStyle/>
        <a:p>
          <a:endParaRPr lang="en-US"/>
        </a:p>
      </dgm:t>
    </dgm:pt>
    <dgm:pt modelId="{C24A194C-3F7C-4A56-A91B-A857C5B3F5FA}" type="sibTrans" cxnId="{B5782249-FEFA-481B-9538-5008A737AD22}">
      <dgm:prSet/>
      <dgm:spPr/>
      <dgm:t>
        <a:bodyPr/>
        <a:lstStyle/>
        <a:p>
          <a:endParaRPr lang="en-US"/>
        </a:p>
      </dgm:t>
    </dgm:pt>
    <dgm:pt modelId="{49A69785-AD7B-418A-B21B-CA2155697E6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FDR, DPS</a:t>
          </a:r>
        </a:p>
        <a:p>
          <a:pPr>
            <a:spcAft>
              <a:spcPts val="0"/>
            </a:spcAft>
          </a:pPr>
          <a:r>
            <a:rPr lang="en-US" sz="1000" b="1" dirty="0" smtClean="0">
              <a:solidFill>
                <a:schemeClr val="tx1"/>
              </a:solidFill>
            </a:rPr>
            <a:t>Other Products</a:t>
          </a:r>
          <a:endParaRPr lang="en-US" sz="1000" b="1" dirty="0">
            <a:solidFill>
              <a:schemeClr val="tx1"/>
            </a:solidFill>
          </a:endParaRPr>
        </a:p>
      </dgm:t>
    </dgm:pt>
    <dgm:pt modelId="{BE722938-8D61-4F44-8F9D-B119C6A5CFDE}" type="parTrans" cxnId="{BBA82E20-EE2D-4A89-B541-CE8994C11740}">
      <dgm:prSet/>
      <dgm:spPr/>
      <dgm:t>
        <a:bodyPr/>
        <a:lstStyle/>
        <a:p>
          <a:endParaRPr lang="en-US"/>
        </a:p>
      </dgm:t>
    </dgm:pt>
    <dgm:pt modelId="{94D8DF7D-F468-415D-B9D7-29525A91F7F3}" type="sibTrans" cxnId="{BBA82E20-EE2D-4A89-B541-CE8994C11740}">
      <dgm:prSet/>
      <dgm:spPr/>
      <dgm:t>
        <a:bodyPr/>
        <a:lstStyle/>
        <a:p>
          <a:endParaRPr lang="en-US"/>
        </a:p>
      </dgm:t>
    </dgm:pt>
    <dgm:pt modelId="{4653775E-58CC-4128-9E1B-3A7C937104B7}">
      <dgm:prSet custT="1"/>
      <dgm:spPr/>
      <dgm:t>
        <a:bodyPr/>
        <a:lstStyle/>
        <a:p>
          <a:r>
            <a:rPr lang="en-US" sz="1200" b="1" dirty="0" smtClean="0"/>
            <a:t>Bank</a:t>
          </a:r>
          <a:endParaRPr lang="en-US" sz="1200" b="1" dirty="0"/>
        </a:p>
      </dgm:t>
    </dgm:pt>
    <dgm:pt modelId="{8CB24E28-726E-40B8-8F17-E8E84F35822F}" type="parTrans" cxnId="{C6C06D92-082F-4F4C-8A64-9F79F1E17B7C}">
      <dgm:prSet/>
      <dgm:spPr/>
      <dgm:t>
        <a:bodyPr/>
        <a:lstStyle/>
        <a:p>
          <a:endParaRPr lang="en-US"/>
        </a:p>
      </dgm:t>
    </dgm:pt>
    <dgm:pt modelId="{6A05AA87-97C4-49C3-82DC-07B2D0976A8F}" type="sibTrans" cxnId="{C6C06D92-082F-4F4C-8A64-9F79F1E17B7C}">
      <dgm:prSet/>
      <dgm:spPr/>
      <dgm:t>
        <a:bodyPr/>
        <a:lstStyle/>
        <a:p>
          <a:endParaRPr lang="en-US"/>
        </a:p>
      </dgm:t>
    </dgm:pt>
    <dgm:pt modelId="{44140ECA-6702-4D13-8D64-CFF90E09C658}">
      <dgm:prSet custT="1"/>
      <dgm:spPr/>
      <dgm:t>
        <a:bodyPr/>
        <a:lstStyle/>
        <a:p>
          <a:r>
            <a:rPr lang="en-US" sz="1200" dirty="0" smtClean="0"/>
            <a:t>NBFI</a:t>
          </a:r>
          <a:endParaRPr lang="en-US" sz="1200" dirty="0"/>
        </a:p>
      </dgm:t>
    </dgm:pt>
    <dgm:pt modelId="{4F733899-860D-4406-B557-0D21FE1DA4F5}" type="parTrans" cxnId="{45F9A701-C0EB-48EC-9286-86BCFA313BD5}">
      <dgm:prSet/>
      <dgm:spPr/>
      <dgm:t>
        <a:bodyPr/>
        <a:lstStyle/>
        <a:p>
          <a:endParaRPr lang="en-US"/>
        </a:p>
      </dgm:t>
    </dgm:pt>
    <dgm:pt modelId="{929FA220-242B-446F-8C9E-0155ED8FF12D}" type="sibTrans" cxnId="{45F9A701-C0EB-48EC-9286-86BCFA313BD5}">
      <dgm:prSet/>
      <dgm:spPr/>
      <dgm:t>
        <a:bodyPr/>
        <a:lstStyle/>
        <a:p>
          <a:endParaRPr lang="en-US"/>
        </a:p>
      </dgm:t>
    </dgm:pt>
    <dgm:pt modelId="{C571DFF5-AB5D-4A0B-84CC-D45DC894984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900" b="1" dirty="0" smtClean="0"/>
            <a:t>Exchange</a:t>
          </a:r>
        </a:p>
        <a:p>
          <a:pPr>
            <a:spcAft>
              <a:spcPts val="0"/>
            </a:spcAft>
          </a:pPr>
          <a:r>
            <a:rPr lang="en-US" sz="900" b="1" dirty="0" smtClean="0"/>
            <a:t>Depository</a:t>
          </a:r>
        </a:p>
        <a:p>
          <a:pPr>
            <a:spcAft>
              <a:spcPts val="0"/>
            </a:spcAft>
          </a:pPr>
          <a:r>
            <a:rPr lang="en-US" sz="900" b="1" dirty="0" smtClean="0"/>
            <a:t>CCP</a:t>
          </a:r>
          <a:endParaRPr lang="en-US" sz="900" b="1" dirty="0"/>
        </a:p>
      </dgm:t>
    </dgm:pt>
    <dgm:pt modelId="{3AFCA4E2-A618-4A77-BF69-82AE37F258DE}" type="parTrans" cxnId="{2DA19C40-7836-483F-BBA5-E35044FB1D3C}">
      <dgm:prSet/>
      <dgm:spPr/>
      <dgm:t>
        <a:bodyPr/>
        <a:lstStyle/>
        <a:p>
          <a:endParaRPr lang="en-US"/>
        </a:p>
      </dgm:t>
    </dgm:pt>
    <dgm:pt modelId="{1368A215-83C2-428B-BBB0-533C6CB43E51}" type="sibTrans" cxnId="{2DA19C40-7836-483F-BBA5-E35044FB1D3C}">
      <dgm:prSet/>
      <dgm:spPr/>
      <dgm:t>
        <a:bodyPr/>
        <a:lstStyle/>
        <a:p>
          <a:endParaRPr lang="en-US"/>
        </a:p>
      </dgm:t>
    </dgm:pt>
    <dgm:pt modelId="{D00BECCA-827E-4D40-B0D1-139F11C1396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800" b="1" dirty="0" smtClean="0"/>
            <a:t>Broker, MB. AMC, FM, CRA, DP, Trustee Etc. </a:t>
          </a:r>
        </a:p>
      </dgm:t>
    </dgm:pt>
    <dgm:pt modelId="{0C8DB2DC-CC4A-4E88-91A3-B4D65B6DB380}" type="parTrans" cxnId="{C4CDE6A8-CEC2-4A3A-B483-0722A1C6D9C9}">
      <dgm:prSet/>
      <dgm:spPr/>
      <dgm:t>
        <a:bodyPr/>
        <a:lstStyle/>
        <a:p>
          <a:endParaRPr lang="en-US"/>
        </a:p>
      </dgm:t>
    </dgm:pt>
    <dgm:pt modelId="{F6B65556-BB92-4A5C-AAA3-F182B8344C9B}" type="sibTrans" cxnId="{C4CDE6A8-CEC2-4A3A-B483-0722A1C6D9C9}">
      <dgm:prSet/>
      <dgm:spPr/>
      <dgm:t>
        <a:bodyPr/>
        <a:lstStyle/>
        <a:p>
          <a:endParaRPr lang="en-US"/>
        </a:p>
      </dgm:t>
    </dgm:pt>
    <dgm:pt modelId="{7432EB22-6670-4D81-8061-374993AA1E9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900" b="1" dirty="0" smtClean="0"/>
            <a:t>Company</a:t>
          </a:r>
        </a:p>
        <a:p>
          <a:pPr>
            <a:spcAft>
              <a:spcPts val="0"/>
            </a:spcAft>
          </a:pPr>
          <a:r>
            <a:rPr lang="en-US" sz="900" b="1" dirty="0" smtClean="0"/>
            <a:t>Govt.</a:t>
          </a:r>
        </a:p>
        <a:p>
          <a:pPr>
            <a:spcAft>
              <a:spcPts val="0"/>
            </a:spcAft>
          </a:pPr>
          <a:r>
            <a:rPr lang="en-US" sz="900" b="1" dirty="0" smtClean="0"/>
            <a:t>Other Issuer</a:t>
          </a:r>
          <a:endParaRPr lang="en-US" sz="900" b="1" dirty="0"/>
        </a:p>
      </dgm:t>
    </dgm:pt>
    <dgm:pt modelId="{C01B41C6-1011-4520-8BCC-035472312F96}" type="parTrans" cxnId="{5240D2C8-2778-4E66-87C8-AC99D1244F87}">
      <dgm:prSet/>
      <dgm:spPr/>
      <dgm:t>
        <a:bodyPr/>
        <a:lstStyle/>
        <a:p>
          <a:endParaRPr lang="en-US"/>
        </a:p>
      </dgm:t>
    </dgm:pt>
    <dgm:pt modelId="{41F8DC2C-E5C5-4278-92D0-48DDA99B843D}" type="sibTrans" cxnId="{5240D2C8-2778-4E66-87C8-AC99D1244F87}">
      <dgm:prSet/>
      <dgm:spPr/>
      <dgm:t>
        <a:bodyPr/>
        <a:lstStyle/>
        <a:p>
          <a:endParaRPr lang="en-US"/>
        </a:p>
      </dgm:t>
    </dgm:pt>
    <dgm:pt modelId="{FF880F99-EBF6-479F-92F3-9F326F208BF1}" type="pres">
      <dgm:prSet presAssocID="{987C0EA7-B473-4472-A0C4-C2DBAE1CE4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180D0E-B451-4874-A804-BBAE484F7672}" type="pres">
      <dgm:prSet presAssocID="{F12F7636-4C9E-4C05-8850-9BDBB6081778}" presName="hierRoot1" presStyleCnt="0">
        <dgm:presLayoutVars>
          <dgm:hierBranch val="init"/>
        </dgm:presLayoutVars>
      </dgm:prSet>
      <dgm:spPr/>
    </dgm:pt>
    <dgm:pt modelId="{20BEF74F-8029-4B19-82EB-B171AFF2885B}" type="pres">
      <dgm:prSet presAssocID="{F12F7636-4C9E-4C05-8850-9BDBB6081778}" presName="rootComposite1" presStyleCnt="0"/>
      <dgm:spPr/>
    </dgm:pt>
    <dgm:pt modelId="{12361FA9-472C-4173-A517-75D98DF2C927}" type="pres">
      <dgm:prSet presAssocID="{F12F7636-4C9E-4C05-8850-9BDBB6081778}" presName="rootText1" presStyleLbl="node0" presStyleIdx="0" presStyleCnt="1" custLinFactNeighborX="201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6B100D-C19A-41D5-A8E7-7767EB93624C}" type="pres">
      <dgm:prSet presAssocID="{F12F7636-4C9E-4C05-8850-9BDBB60817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44335BA-0F4F-438D-B81A-86961DB68570}" type="pres">
      <dgm:prSet presAssocID="{F12F7636-4C9E-4C05-8850-9BDBB6081778}" presName="hierChild2" presStyleCnt="0"/>
      <dgm:spPr/>
    </dgm:pt>
    <dgm:pt modelId="{015C3E92-B57A-419A-9432-2B3A27F5D4B6}" type="pres">
      <dgm:prSet presAssocID="{9EDAA0F7-C61F-46E9-A37A-5D66B20E551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AD5748A-93E5-4C66-8AF3-016576F5F95A}" type="pres">
      <dgm:prSet presAssocID="{EF062719-1587-4C50-9B34-D106337ECCFD}" presName="hierRoot2" presStyleCnt="0">
        <dgm:presLayoutVars>
          <dgm:hierBranch val="init"/>
        </dgm:presLayoutVars>
      </dgm:prSet>
      <dgm:spPr/>
    </dgm:pt>
    <dgm:pt modelId="{D405234E-B1B7-463B-823F-6439AA63DAB1}" type="pres">
      <dgm:prSet presAssocID="{EF062719-1587-4C50-9B34-D106337ECCFD}" presName="rootComposite" presStyleCnt="0"/>
      <dgm:spPr/>
    </dgm:pt>
    <dgm:pt modelId="{5D8C0512-ABF2-436C-9E85-3D8E8E8F495E}" type="pres">
      <dgm:prSet presAssocID="{EF062719-1587-4C50-9B34-D106337ECCFD}" presName="rootText" presStyleLbl="node2" presStyleIdx="0" presStyleCnt="4" custLinFactNeighborX="-55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2FB36A-C31C-43A8-BE07-6C8E985642BD}" type="pres">
      <dgm:prSet presAssocID="{EF062719-1587-4C50-9B34-D106337ECCFD}" presName="rootConnector" presStyleLbl="node2" presStyleIdx="0" presStyleCnt="4"/>
      <dgm:spPr/>
      <dgm:t>
        <a:bodyPr/>
        <a:lstStyle/>
        <a:p>
          <a:endParaRPr lang="en-US"/>
        </a:p>
      </dgm:t>
    </dgm:pt>
    <dgm:pt modelId="{CF87FF04-5F3F-4AE5-8EB9-34B584C0C3A3}" type="pres">
      <dgm:prSet presAssocID="{EF062719-1587-4C50-9B34-D106337ECCFD}" presName="hierChild4" presStyleCnt="0"/>
      <dgm:spPr/>
    </dgm:pt>
    <dgm:pt modelId="{805D3476-BCF2-45BE-A910-51E62599AE28}" type="pres">
      <dgm:prSet presAssocID="{8C1D044C-7903-4D4E-ADCD-7D1D5D640C87}" presName="Name37" presStyleLbl="parChTrans1D3" presStyleIdx="0" presStyleCnt="4"/>
      <dgm:spPr/>
      <dgm:t>
        <a:bodyPr/>
        <a:lstStyle/>
        <a:p>
          <a:endParaRPr lang="en-US"/>
        </a:p>
      </dgm:t>
    </dgm:pt>
    <dgm:pt modelId="{FE2CE987-EB07-489A-98C8-B8A8EA4B73D1}" type="pres">
      <dgm:prSet presAssocID="{92D93E9A-BAE6-41A9-B881-928D62938C0D}" presName="hierRoot2" presStyleCnt="0">
        <dgm:presLayoutVars>
          <dgm:hierBranch val="init"/>
        </dgm:presLayoutVars>
      </dgm:prSet>
      <dgm:spPr/>
    </dgm:pt>
    <dgm:pt modelId="{F72896BC-DB1A-4BB7-8341-D7E2E6D3AD2F}" type="pres">
      <dgm:prSet presAssocID="{92D93E9A-BAE6-41A9-B881-928D62938C0D}" presName="rootComposite" presStyleCnt="0"/>
      <dgm:spPr/>
    </dgm:pt>
    <dgm:pt modelId="{78C134F5-5FB8-466C-8145-0859576AA18A}" type="pres">
      <dgm:prSet presAssocID="{92D93E9A-BAE6-41A9-B881-928D62938C0D}" presName="rootText" presStyleLbl="node3" presStyleIdx="0" presStyleCnt="4" custLinFactNeighborX="-55508" custLinFactNeighborY="-41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CBB1D-87CB-4A59-85EE-BAB58E368F31}" type="pres">
      <dgm:prSet presAssocID="{92D93E9A-BAE6-41A9-B881-928D62938C0D}" presName="rootConnector" presStyleLbl="node3" presStyleIdx="0" presStyleCnt="4"/>
      <dgm:spPr/>
      <dgm:t>
        <a:bodyPr/>
        <a:lstStyle/>
        <a:p>
          <a:endParaRPr lang="en-US"/>
        </a:p>
      </dgm:t>
    </dgm:pt>
    <dgm:pt modelId="{0473C617-B2B9-49DD-BF44-AFD317A195AA}" type="pres">
      <dgm:prSet presAssocID="{92D93E9A-BAE6-41A9-B881-928D62938C0D}" presName="hierChild4" presStyleCnt="0"/>
      <dgm:spPr/>
    </dgm:pt>
    <dgm:pt modelId="{ECAD348B-3CB5-459A-B22C-D1BB685D2AA5}" type="pres">
      <dgm:prSet presAssocID="{1CA2C5EE-7F1F-4F2B-93F1-7470E8BC39CD}" presName="Name37" presStyleLbl="parChTrans1D4" presStyleIdx="0" presStyleCnt="14"/>
      <dgm:spPr/>
      <dgm:t>
        <a:bodyPr/>
        <a:lstStyle/>
        <a:p>
          <a:endParaRPr lang="en-US"/>
        </a:p>
      </dgm:t>
    </dgm:pt>
    <dgm:pt modelId="{2EFC08AC-7D4D-4AD2-9262-055ECA511470}" type="pres">
      <dgm:prSet presAssocID="{BAB0DC87-F54A-4235-A583-7C0A007576EA}" presName="hierRoot2" presStyleCnt="0">
        <dgm:presLayoutVars>
          <dgm:hierBranch val="init"/>
        </dgm:presLayoutVars>
      </dgm:prSet>
      <dgm:spPr/>
    </dgm:pt>
    <dgm:pt modelId="{736AB0E5-EDD7-47A0-801B-C91A01D4F826}" type="pres">
      <dgm:prSet presAssocID="{BAB0DC87-F54A-4235-A583-7C0A007576EA}" presName="rootComposite" presStyleCnt="0"/>
      <dgm:spPr/>
    </dgm:pt>
    <dgm:pt modelId="{1105CB69-4D1A-4099-B962-1EC8D84FAE93}" type="pres">
      <dgm:prSet presAssocID="{BAB0DC87-F54A-4235-A583-7C0A007576EA}" presName="rootText" presStyleLbl="node4" presStyleIdx="0" presStyleCnt="14" custLinFactNeighborX="-6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4B42F-21F9-4ED2-BDAE-23FFAB1A4278}" type="pres">
      <dgm:prSet presAssocID="{BAB0DC87-F54A-4235-A583-7C0A007576EA}" presName="rootConnector" presStyleLbl="node4" presStyleIdx="0" presStyleCnt="14"/>
      <dgm:spPr/>
      <dgm:t>
        <a:bodyPr/>
        <a:lstStyle/>
        <a:p>
          <a:endParaRPr lang="en-US"/>
        </a:p>
      </dgm:t>
    </dgm:pt>
    <dgm:pt modelId="{45C2BB24-F518-4FE1-BC8D-7DEB4569016B}" type="pres">
      <dgm:prSet presAssocID="{BAB0DC87-F54A-4235-A583-7C0A007576EA}" presName="hierChild4" presStyleCnt="0"/>
      <dgm:spPr/>
    </dgm:pt>
    <dgm:pt modelId="{4C7DF791-D9D5-47F6-A254-3C205C1F549F}" type="pres">
      <dgm:prSet presAssocID="{BAB0DC87-F54A-4235-A583-7C0A007576EA}" presName="hierChild5" presStyleCnt="0"/>
      <dgm:spPr/>
    </dgm:pt>
    <dgm:pt modelId="{845EA4F8-DDD3-4D94-8BBD-1C33E66A6EF1}" type="pres">
      <dgm:prSet presAssocID="{F8E38B0E-95AF-4B72-9376-95134A561406}" presName="Name37" presStyleLbl="parChTrans1D4" presStyleIdx="1" presStyleCnt="14"/>
      <dgm:spPr/>
      <dgm:t>
        <a:bodyPr/>
        <a:lstStyle/>
        <a:p>
          <a:endParaRPr lang="en-US"/>
        </a:p>
      </dgm:t>
    </dgm:pt>
    <dgm:pt modelId="{E28DF14C-5D2F-42AF-A133-7054692D93A0}" type="pres">
      <dgm:prSet presAssocID="{A077A8FA-401E-4911-8C0C-2A26AC075DF0}" presName="hierRoot2" presStyleCnt="0">
        <dgm:presLayoutVars>
          <dgm:hierBranch val="init"/>
        </dgm:presLayoutVars>
      </dgm:prSet>
      <dgm:spPr/>
    </dgm:pt>
    <dgm:pt modelId="{9CCCF15B-CC78-4D7F-A2FB-FA225EA1608A}" type="pres">
      <dgm:prSet presAssocID="{A077A8FA-401E-4911-8C0C-2A26AC075DF0}" presName="rootComposite" presStyleCnt="0"/>
      <dgm:spPr/>
    </dgm:pt>
    <dgm:pt modelId="{6B78F828-E263-4432-8DA1-F0367264990F}" type="pres">
      <dgm:prSet presAssocID="{A077A8FA-401E-4911-8C0C-2A26AC075DF0}" presName="rootText" presStyleLbl="node4" presStyleIdx="1" presStyleCnt="14" custLinFactNeighborX="-6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DF4F02-CA4F-4F9C-A757-907434CD8D79}" type="pres">
      <dgm:prSet presAssocID="{A077A8FA-401E-4911-8C0C-2A26AC075DF0}" presName="rootConnector" presStyleLbl="node4" presStyleIdx="1" presStyleCnt="14"/>
      <dgm:spPr/>
      <dgm:t>
        <a:bodyPr/>
        <a:lstStyle/>
        <a:p>
          <a:endParaRPr lang="en-US"/>
        </a:p>
      </dgm:t>
    </dgm:pt>
    <dgm:pt modelId="{DAACEDCD-2DE0-40DA-989C-CA5CB50CCC15}" type="pres">
      <dgm:prSet presAssocID="{A077A8FA-401E-4911-8C0C-2A26AC075DF0}" presName="hierChild4" presStyleCnt="0"/>
      <dgm:spPr/>
    </dgm:pt>
    <dgm:pt modelId="{4053F2BD-93B2-48E8-AC5C-67A0E364C288}" type="pres">
      <dgm:prSet presAssocID="{A077A8FA-401E-4911-8C0C-2A26AC075DF0}" presName="hierChild5" presStyleCnt="0"/>
      <dgm:spPr/>
    </dgm:pt>
    <dgm:pt modelId="{48F4F491-7B65-4FE2-8713-C5AE3BD53F90}" type="pres">
      <dgm:prSet presAssocID="{592367F7-0185-453C-B670-75DB792F4E18}" presName="Name37" presStyleLbl="parChTrans1D4" presStyleIdx="2" presStyleCnt="14"/>
      <dgm:spPr/>
      <dgm:t>
        <a:bodyPr/>
        <a:lstStyle/>
        <a:p>
          <a:endParaRPr lang="en-US"/>
        </a:p>
      </dgm:t>
    </dgm:pt>
    <dgm:pt modelId="{641B7677-3304-424E-9E2A-6416B9E006DA}" type="pres">
      <dgm:prSet presAssocID="{C54DAAAE-41DA-43FC-B0E9-8F8018D00F6B}" presName="hierRoot2" presStyleCnt="0">
        <dgm:presLayoutVars>
          <dgm:hierBranch val="init"/>
        </dgm:presLayoutVars>
      </dgm:prSet>
      <dgm:spPr/>
    </dgm:pt>
    <dgm:pt modelId="{5B909C8B-39B5-4564-820A-B6FEEC45A82F}" type="pres">
      <dgm:prSet presAssocID="{C54DAAAE-41DA-43FC-B0E9-8F8018D00F6B}" presName="rootComposite" presStyleCnt="0"/>
      <dgm:spPr/>
    </dgm:pt>
    <dgm:pt modelId="{FE62DF75-AA56-4910-8DC1-DFB0D5BA9B40}" type="pres">
      <dgm:prSet presAssocID="{C54DAAAE-41DA-43FC-B0E9-8F8018D00F6B}" presName="rootText" presStyleLbl="node4" presStyleIdx="2" presStyleCnt="14" custLinFactNeighborX="-61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6D89A-80EF-456B-8F4E-CDC438AFEEA9}" type="pres">
      <dgm:prSet presAssocID="{C54DAAAE-41DA-43FC-B0E9-8F8018D00F6B}" presName="rootConnector" presStyleLbl="node4" presStyleIdx="2" presStyleCnt="14"/>
      <dgm:spPr/>
      <dgm:t>
        <a:bodyPr/>
        <a:lstStyle/>
        <a:p>
          <a:endParaRPr lang="en-US"/>
        </a:p>
      </dgm:t>
    </dgm:pt>
    <dgm:pt modelId="{110B783A-549D-44E6-B98F-7FE0CA755481}" type="pres">
      <dgm:prSet presAssocID="{C54DAAAE-41DA-43FC-B0E9-8F8018D00F6B}" presName="hierChild4" presStyleCnt="0"/>
      <dgm:spPr/>
    </dgm:pt>
    <dgm:pt modelId="{AF3C46E9-DFBD-4B67-BABA-F5EF95900022}" type="pres">
      <dgm:prSet presAssocID="{C54DAAAE-41DA-43FC-B0E9-8F8018D00F6B}" presName="hierChild5" presStyleCnt="0"/>
      <dgm:spPr/>
    </dgm:pt>
    <dgm:pt modelId="{7E7B882B-48FA-465C-AC84-50663D615363}" type="pres">
      <dgm:prSet presAssocID="{3AFCA4E2-A618-4A77-BF69-82AE37F258DE}" presName="Name37" presStyleLbl="parChTrans1D4" presStyleIdx="3" presStyleCnt="14"/>
      <dgm:spPr/>
      <dgm:t>
        <a:bodyPr/>
        <a:lstStyle/>
        <a:p>
          <a:endParaRPr lang="en-US"/>
        </a:p>
      </dgm:t>
    </dgm:pt>
    <dgm:pt modelId="{13200F78-C36A-42F1-8F41-D14ECCF39C27}" type="pres">
      <dgm:prSet presAssocID="{C571DFF5-AB5D-4A0B-84CC-D45DC894984F}" presName="hierRoot2" presStyleCnt="0">
        <dgm:presLayoutVars>
          <dgm:hierBranch val="init"/>
        </dgm:presLayoutVars>
      </dgm:prSet>
      <dgm:spPr/>
    </dgm:pt>
    <dgm:pt modelId="{A3592B69-E84E-4194-9B4D-D805D7C81391}" type="pres">
      <dgm:prSet presAssocID="{C571DFF5-AB5D-4A0B-84CC-D45DC894984F}" presName="rootComposite" presStyleCnt="0"/>
      <dgm:spPr/>
    </dgm:pt>
    <dgm:pt modelId="{9F8438E2-6B61-4BF9-8B8D-318242BD2442}" type="pres">
      <dgm:prSet presAssocID="{C571DFF5-AB5D-4A0B-84CC-D45DC894984F}" presName="rootText" presStyleLbl="node4" presStyleIdx="3" presStyleCnt="14" custLinFactX="-81098" custLinFactY="-200000" custLinFactNeighborX="-100000" custLinFactNeighborY="-224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8FFB45-1E9C-4024-B36F-FC4782BE77AC}" type="pres">
      <dgm:prSet presAssocID="{C571DFF5-AB5D-4A0B-84CC-D45DC894984F}" presName="rootConnector" presStyleLbl="node4" presStyleIdx="3" presStyleCnt="14"/>
      <dgm:spPr/>
      <dgm:t>
        <a:bodyPr/>
        <a:lstStyle/>
        <a:p>
          <a:endParaRPr lang="en-US"/>
        </a:p>
      </dgm:t>
    </dgm:pt>
    <dgm:pt modelId="{E10C868B-9A13-414D-A9BE-17BC89F248EF}" type="pres">
      <dgm:prSet presAssocID="{C571DFF5-AB5D-4A0B-84CC-D45DC894984F}" presName="hierChild4" presStyleCnt="0"/>
      <dgm:spPr/>
    </dgm:pt>
    <dgm:pt modelId="{44F7AAFF-5DC9-43A6-B09E-17837607627A}" type="pres">
      <dgm:prSet presAssocID="{C571DFF5-AB5D-4A0B-84CC-D45DC894984F}" presName="hierChild5" presStyleCnt="0"/>
      <dgm:spPr/>
    </dgm:pt>
    <dgm:pt modelId="{89958BBD-D0A9-4BD9-A1DD-D37332F0AAB1}" type="pres">
      <dgm:prSet presAssocID="{0C8DB2DC-CC4A-4E88-91A3-B4D65B6DB380}" presName="Name37" presStyleLbl="parChTrans1D4" presStyleIdx="4" presStyleCnt="14"/>
      <dgm:spPr/>
      <dgm:t>
        <a:bodyPr/>
        <a:lstStyle/>
        <a:p>
          <a:endParaRPr lang="en-US"/>
        </a:p>
      </dgm:t>
    </dgm:pt>
    <dgm:pt modelId="{2C96C1EA-8BB0-418F-B1FE-701B530B7764}" type="pres">
      <dgm:prSet presAssocID="{D00BECCA-827E-4D40-B0D1-139F11C13969}" presName="hierRoot2" presStyleCnt="0">
        <dgm:presLayoutVars>
          <dgm:hierBranch val="init"/>
        </dgm:presLayoutVars>
      </dgm:prSet>
      <dgm:spPr/>
    </dgm:pt>
    <dgm:pt modelId="{D383BBE4-6BF6-4F6D-A88B-648E26E26C9E}" type="pres">
      <dgm:prSet presAssocID="{D00BECCA-827E-4D40-B0D1-139F11C13969}" presName="rootComposite" presStyleCnt="0"/>
      <dgm:spPr/>
    </dgm:pt>
    <dgm:pt modelId="{AE02CC95-A158-4B97-80F9-7E69D20E17A6}" type="pres">
      <dgm:prSet presAssocID="{D00BECCA-827E-4D40-B0D1-139F11C13969}" presName="rootText" presStyleLbl="node4" presStyleIdx="4" presStyleCnt="14" custLinFactX="-82127" custLinFactY="-200000" custLinFactNeighborX="-100000" custLinFactNeighborY="-225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74DA3-880D-49FE-B160-E7AEE87A0209}" type="pres">
      <dgm:prSet presAssocID="{D00BECCA-827E-4D40-B0D1-139F11C13969}" presName="rootConnector" presStyleLbl="node4" presStyleIdx="4" presStyleCnt="14"/>
      <dgm:spPr/>
      <dgm:t>
        <a:bodyPr/>
        <a:lstStyle/>
        <a:p>
          <a:endParaRPr lang="en-US"/>
        </a:p>
      </dgm:t>
    </dgm:pt>
    <dgm:pt modelId="{E2F9B1CE-040D-405A-8DA8-AD7430C4AEB3}" type="pres">
      <dgm:prSet presAssocID="{D00BECCA-827E-4D40-B0D1-139F11C13969}" presName="hierChild4" presStyleCnt="0"/>
      <dgm:spPr/>
    </dgm:pt>
    <dgm:pt modelId="{30A61F86-B51D-4843-B9A1-DDB646A62596}" type="pres">
      <dgm:prSet presAssocID="{D00BECCA-827E-4D40-B0D1-139F11C13969}" presName="hierChild5" presStyleCnt="0"/>
      <dgm:spPr/>
    </dgm:pt>
    <dgm:pt modelId="{22D1C2C5-B65E-41F7-8871-923750C1E2EA}" type="pres">
      <dgm:prSet presAssocID="{C01B41C6-1011-4520-8BCC-035472312F96}" presName="Name37" presStyleLbl="parChTrans1D4" presStyleIdx="5" presStyleCnt="14"/>
      <dgm:spPr/>
      <dgm:t>
        <a:bodyPr/>
        <a:lstStyle/>
        <a:p>
          <a:endParaRPr lang="en-US"/>
        </a:p>
      </dgm:t>
    </dgm:pt>
    <dgm:pt modelId="{357C8A13-C7B1-4823-A1DD-F2340D38E978}" type="pres">
      <dgm:prSet presAssocID="{7432EB22-6670-4D81-8061-374993AA1E91}" presName="hierRoot2" presStyleCnt="0">
        <dgm:presLayoutVars>
          <dgm:hierBranch val="init"/>
        </dgm:presLayoutVars>
      </dgm:prSet>
      <dgm:spPr/>
    </dgm:pt>
    <dgm:pt modelId="{230782C3-2E40-41D9-B047-3BDA60CDBA85}" type="pres">
      <dgm:prSet presAssocID="{7432EB22-6670-4D81-8061-374993AA1E91}" presName="rootComposite" presStyleCnt="0"/>
      <dgm:spPr/>
    </dgm:pt>
    <dgm:pt modelId="{FF057B78-B844-4476-A298-51D975DBC343}" type="pres">
      <dgm:prSet presAssocID="{7432EB22-6670-4D81-8061-374993AA1E91}" presName="rootText" presStyleLbl="node4" presStyleIdx="5" presStyleCnt="14" custLinFactX="-82124" custLinFactY="-200000" custLinFactNeighborX="-100000" custLinFactNeighborY="-224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92BE5B-6A3E-4523-9F31-CACB8CA7A446}" type="pres">
      <dgm:prSet presAssocID="{7432EB22-6670-4D81-8061-374993AA1E91}" presName="rootConnector" presStyleLbl="node4" presStyleIdx="5" presStyleCnt="14"/>
      <dgm:spPr/>
      <dgm:t>
        <a:bodyPr/>
        <a:lstStyle/>
        <a:p>
          <a:endParaRPr lang="en-US"/>
        </a:p>
      </dgm:t>
    </dgm:pt>
    <dgm:pt modelId="{2C80EBE6-E2B7-4E73-B2E8-B3531116A91E}" type="pres">
      <dgm:prSet presAssocID="{7432EB22-6670-4D81-8061-374993AA1E91}" presName="hierChild4" presStyleCnt="0"/>
      <dgm:spPr/>
    </dgm:pt>
    <dgm:pt modelId="{3BADAF71-0CC6-43C1-A30C-738F8EE76B92}" type="pres">
      <dgm:prSet presAssocID="{7432EB22-6670-4D81-8061-374993AA1E91}" presName="hierChild5" presStyleCnt="0"/>
      <dgm:spPr/>
    </dgm:pt>
    <dgm:pt modelId="{BE15BB92-9808-4024-8C77-59700FFFD01D}" type="pres">
      <dgm:prSet presAssocID="{92D93E9A-BAE6-41A9-B881-928D62938C0D}" presName="hierChild5" presStyleCnt="0"/>
      <dgm:spPr/>
    </dgm:pt>
    <dgm:pt modelId="{062150D1-621E-40CF-97B1-1CE207ADAC12}" type="pres">
      <dgm:prSet presAssocID="{EF062719-1587-4C50-9B34-D106337ECCFD}" presName="hierChild5" presStyleCnt="0"/>
      <dgm:spPr/>
    </dgm:pt>
    <dgm:pt modelId="{2A77D000-C0F1-4280-AF39-A568FF74F6D7}" type="pres">
      <dgm:prSet presAssocID="{6EADF023-9461-47DD-8D76-210C5D452D89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AD4C261-B48B-42F3-963B-72AD3480E4BF}" type="pres">
      <dgm:prSet presAssocID="{C74A69FE-FA78-4CBE-8097-CA4F77FC7F22}" presName="hierRoot2" presStyleCnt="0">
        <dgm:presLayoutVars>
          <dgm:hierBranch val="init"/>
        </dgm:presLayoutVars>
      </dgm:prSet>
      <dgm:spPr/>
    </dgm:pt>
    <dgm:pt modelId="{87295F9F-6F43-4038-BDB0-6A522C37DE65}" type="pres">
      <dgm:prSet presAssocID="{C74A69FE-FA78-4CBE-8097-CA4F77FC7F22}" presName="rootComposite" presStyleCnt="0"/>
      <dgm:spPr/>
    </dgm:pt>
    <dgm:pt modelId="{EDA4AD3D-F48A-469B-9BDB-1BE6C452ABBA}" type="pres">
      <dgm:prSet presAssocID="{C74A69FE-FA78-4CBE-8097-CA4F77FC7F22}" presName="rootText" presStyleLbl="node2" presStyleIdx="1" presStyleCnt="4" custLinFactNeighborX="-43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330EC3-ECFD-49A7-BEE5-4FC4CF4B9C7A}" type="pres">
      <dgm:prSet presAssocID="{C74A69FE-FA78-4CBE-8097-CA4F77FC7F22}" presName="rootConnector" presStyleLbl="node2" presStyleIdx="1" presStyleCnt="4"/>
      <dgm:spPr/>
      <dgm:t>
        <a:bodyPr/>
        <a:lstStyle/>
        <a:p>
          <a:endParaRPr lang="en-US"/>
        </a:p>
      </dgm:t>
    </dgm:pt>
    <dgm:pt modelId="{C5C391FF-C4C5-4E04-850E-C709BD464B8C}" type="pres">
      <dgm:prSet presAssocID="{C74A69FE-FA78-4CBE-8097-CA4F77FC7F22}" presName="hierChild4" presStyleCnt="0"/>
      <dgm:spPr/>
    </dgm:pt>
    <dgm:pt modelId="{1EBD3F87-891D-45BA-BBEA-91AEE160C629}" type="pres">
      <dgm:prSet presAssocID="{C3AD5625-A12A-48AD-B320-ED59A2ED32C5}" presName="Name37" presStyleLbl="parChTrans1D3" presStyleIdx="1" presStyleCnt="4"/>
      <dgm:spPr/>
      <dgm:t>
        <a:bodyPr/>
        <a:lstStyle/>
        <a:p>
          <a:endParaRPr lang="en-US"/>
        </a:p>
      </dgm:t>
    </dgm:pt>
    <dgm:pt modelId="{6823B3E9-A4A8-4B71-994E-DA5AC498DB13}" type="pres">
      <dgm:prSet presAssocID="{9F6BDD13-C974-4650-B97D-523F92CE0BAF}" presName="hierRoot2" presStyleCnt="0">
        <dgm:presLayoutVars>
          <dgm:hierBranch val="init"/>
        </dgm:presLayoutVars>
      </dgm:prSet>
      <dgm:spPr/>
    </dgm:pt>
    <dgm:pt modelId="{EBBEC7F9-74BC-4761-A07F-F317F937E0BE}" type="pres">
      <dgm:prSet presAssocID="{9F6BDD13-C974-4650-B97D-523F92CE0BAF}" presName="rootComposite" presStyleCnt="0"/>
      <dgm:spPr/>
    </dgm:pt>
    <dgm:pt modelId="{D19E5B8B-002D-4093-BD28-B38F56B6EB43}" type="pres">
      <dgm:prSet presAssocID="{9F6BDD13-C974-4650-B97D-523F92CE0BAF}" presName="rootText" presStyleLbl="node3" presStyleIdx="1" presStyleCnt="4" custLinFactNeighborX="-43434" custLinFactNeighborY="-41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E71916-D507-4520-8DAA-C4781FF2A2B1}" type="pres">
      <dgm:prSet presAssocID="{9F6BDD13-C974-4650-B97D-523F92CE0BAF}" presName="rootConnector" presStyleLbl="node3" presStyleIdx="1" presStyleCnt="4"/>
      <dgm:spPr/>
      <dgm:t>
        <a:bodyPr/>
        <a:lstStyle/>
        <a:p>
          <a:endParaRPr lang="en-US"/>
        </a:p>
      </dgm:t>
    </dgm:pt>
    <dgm:pt modelId="{86AE7E96-235A-40B2-B914-90371ED923CE}" type="pres">
      <dgm:prSet presAssocID="{9F6BDD13-C974-4650-B97D-523F92CE0BAF}" presName="hierChild4" presStyleCnt="0"/>
      <dgm:spPr/>
    </dgm:pt>
    <dgm:pt modelId="{6CD8521F-671F-4215-BE70-0D975DCCBDC1}" type="pres">
      <dgm:prSet presAssocID="{4F93DBAF-0E1D-48BD-AD5B-7FDD3FDC30D0}" presName="Name37" presStyleLbl="parChTrans1D4" presStyleIdx="6" presStyleCnt="14"/>
      <dgm:spPr/>
      <dgm:t>
        <a:bodyPr/>
        <a:lstStyle/>
        <a:p>
          <a:endParaRPr lang="en-US"/>
        </a:p>
      </dgm:t>
    </dgm:pt>
    <dgm:pt modelId="{5A96262B-9E30-4A83-BADE-EF15BB5D8580}" type="pres">
      <dgm:prSet presAssocID="{8808DB25-AD40-409A-8EB5-2482EDE55597}" presName="hierRoot2" presStyleCnt="0">
        <dgm:presLayoutVars>
          <dgm:hierBranch val="init"/>
        </dgm:presLayoutVars>
      </dgm:prSet>
      <dgm:spPr/>
    </dgm:pt>
    <dgm:pt modelId="{0EA71760-E780-4ECF-818C-F6F0C1DB999B}" type="pres">
      <dgm:prSet presAssocID="{8808DB25-AD40-409A-8EB5-2482EDE55597}" presName="rootComposite" presStyleCnt="0"/>
      <dgm:spPr/>
    </dgm:pt>
    <dgm:pt modelId="{E2E59DA4-905C-414D-878B-001DF54B894E}" type="pres">
      <dgm:prSet presAssocID="{8808DB25-AD40-409A-8EB5-2482EDE55597}" presName="rootText" presStyleLbl="node4" presStyleIdx="6" presStyleCnt="14" custLinFactY="34047" custLinFactNeighborX="-4236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D6CB7C-168E-420F-A612-6246AA6BAE90}" type="pres">
      <dgm:prSet presAssocID="{8808DB25-AD40-409A-8EB5-2482EDE55597}" presName="rootConnector" presStyleLbl="node4" presStyleIdx="6" presStyleCnt="14"/>
      <dgm:spPr/>
      <dgm:t>
        <a:bodyPr/>
        <a:lstStyle/>
        <a:p>
          <a:endParaRPr lang="en-US"/>
        </a:p>
      </dgm:t>
    </dgm:pt>
    <dgm:pt modelId="{7859F74C-4BC8-4BEF-8052-AEB943F574E4}" type="pres">
      <dgm:prSet presAssocID="{8808DB25-AD40-409A-8EB5-2482EDE55597}" presName="hierChild4" presStyleCnt="0"/>
      <dgm:spPr/>
    </dgm:pt>
    <dgm:pt modelId="{615BEA94-32D3-4123-83F6-3C9BE739BC8D}" type="pres">
      <dgm:prSet presAssocID="{8808DB25-AD40-409A-8EB5-2482EDE55597}" presName="hierChild5" presStyleCnt="0"/>
      <dgm:spPr/>
    </dgm:pt>
    <dgm:pt modelId="{95B55D42-35F4-4775-96B1-76992ADF8029}" type="pres">
      <dgm:prSet presAssocID="{9CC9031F-7921-4701-9B02-3C7E64349DCC}" presName="Name37" presStyleLbl="parChTrans1D4" presStyleIdx="7" presStyleCnt="14"/>
      <dgm:spPr/>
      <dgm:t>
        <a:bodyPr/>
        <a:lstStyle/>
        <a:p>
          <a:endParaRPr lang="en-US"/>
        </a:p>
      </dgm:t>
    </dgm:pt>
    <dgm:pt modelId="{4AFFFAB1-02EB-422D-9283-1F120FE17D74}" type="pres">
      <dgm:prSet presAssocID="{61FD30A6-65EB-4106-99AB-174D8F11AAB1}" presName="hierRoot2" presStyleCnt="0">
        <dgm:presLayoutVars>
          <dgm:hierBranch val="init"/>
        </dgm:presLayoutVars>
      </dgm:prSet>
      <dgm:spPr/>
    </dgm:pt>
    <dgm:pt modelId="{5BDDBC1F-8780-4092-9D18-8E67B3F33C12}" type="pres">
      <dgm:prSet presAssocID="{61FD30A6-65EB-4106-99AB-174D8F11AAB1}" presName="rootComposite" presStyleCnt="0"/>
      <dgm:spPr/>
    </dgm:pt>
    <dgm:pt modelId="{AF1B943F-3FAA-44D6-AC15-0058C2DF91C4}" type="pres">
      <dgm:prSet presAssocID="{61FD30A6-65EB-4106-99AB-174D8F11AAB1}" presName="rootText" presStyleLbl="node4" presStyleIdx="7" presStyleCnt="14" custLinFactY="-40913" custLinFactNeighborX="-4236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2345B-DB1D-486C-B640-BA3A8C1AB30B}" type="pres">
      <dgm:prSet presAssocID="{61FD30A6-65EB-4106-99AB-174D8F11AAB1}" presName="rootConnector" presStyleLbl="node4" presStyleIdx="7" presStyleCnt="14"/>
      <dgm:spPr/>
      <dgm:t>
        <a:bodyPr/>
        <a:lstStyle/>
        <a:p>
          <a:endParaRPr lang="en-US"/>
        </a:p>
      </dgm:t>
    </dgm:pt>
    <dgm:pt modelId="{6A98EAB9-8688-4835-BD37-67BB92F57EB7}" type="pres">
      <dgm:prSet presAssocID="{61FD30A6-65EB-4106-99AB-174D8F11AAB1}" presName="hierChild4" presStyleCnt="0"/>
      <dgm:spPr/>
    </dgm:pt>
    <dgm:pt modelId="{E5572273-53D6-45A5-99AF-EFF8F9F4F048}" type="pres">
      <dgm:prSet presAssocID="{61FD30A6-65EB-4106-99AB-174D8F11AAB1}" presName="hierChild5" presStyleCnt="0"/>
      <dgm:spPr/>
    </dgm:pt>
    <dgm:pt modelId="{E4D534C0-F243-4485-BDC7-BC978C7A76B7}" type="pres">
      <dgm:prSet presAssocID="{9F6BDD13-C974-4650-B97D-523F92CE0BAF}" presName="hierChild5" presStyleCnt="0"/>
      <dgm:spPr/>
    </dgm:pt>
    <dgm:pt modelId="{DF338F71-7A9B-4D38-AB59-C485C7E3030E}" type="pres">
      <dgm:prSet presAssocID="{C74A69FE-FA78-4CBE-8097-CA4F77FC7F22}" presName="hierChild5" presStyleCnt="0"/>
      <dgm:spPr/>
    </dgm:pt>
    <dgm:pt modelId="{8D37C255-7D59-4515-8945-428ED16C2589}" type="pres">
      <dgm:prSet presAssocID="{D77A06F4-9EA4-40EA-BE27-15E2A795C884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445E8AA-E51A-497F-957C-C59902A6CB4F}" type="pres">
      <dgm:prSet presAssocID="{CB2C27B3-E1A7-48CD-AB90-AB667B3005D8}" presName="hierRoot2" presStyleCnt="0">
        <dgm:presLayoutVars>
          <dgm:hierBranch val="init"/>
        </dgm:presLayoutVars>
      </dgm:prSet>
      <dgm:spPr/>
    </dgm:pt>
    <dgm:pt modelId="{F733AAE4-A271-4100-993E-B256EC6C5F94}" type="pres">
      <dgm:prSet presAssocID="{CB2C27B3-E1A7-48CD-AB90-AB667B3005D8}" presName="rootComposite" presStyleCnt="0"/>
      <dgm:spPr/>
    </dgm:pt>
    <dgm:pt modelId="{A4ECC2B8-DA0C-4559-9C5B-A7A2345410A7}" type="pres">
      <dgm:prSet presAssocID="{CB2C27B3-E1A7-48CD-AB90-AB667B3005D8}" presName="rootText" presStyleLbl="node2" presStyleIdx="2" presStyleCnt="4" custLinFactNeighborX="-40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E606C-BC2A-42B5-A316-A5B0EF27BA5D}" type="pres">
      <dgm:prSet presAssocID="{CB2C27B3-E1A7-48CD-AB90-AB667B3005D8}" presName="rootConnector" presStyleLbl="node2" presStyleIdx="2" presStyleCnt="4"/>
      <dgm:spPr/>
      <dgm:t>
        <a:bodyPr/>
        <a:lstStyle/>
        <a:p>
          <a:endParaRPr lang="en-US"/>
        </a:p>
      </dgm:t>
    </dgm:pt>
    <dgm:pt modelId="{A74E986E-AF16-404A-A358-85256B3DFA1B}" type="pres">
      <dgm:prSet presAssocID="{CB2C27B3-E1A7-48CD-AB90-AB667B3005D8}" presName="hierChild4" presStyleCnt="0"/>
      <dgm:spPr/>
    </dgm:pt>
    <dgm:pt modelId="{25C6D00C-5E36-4326-A038-88DDA4389134}" type="pres">
      <dgm:prSet presAssocID="{DB5A3971-06FC-4E4D-8E9D-A1610D37754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77691A18-7B65-4484-86AD-EB69623DC236}" type="pres">
      <dgm:prSet presAssocID="{54A0556D-CA0B-411A-87F8-7E6211EEFE9A}" presName="hierRoot2" presStyleCnt="0">
        <dgm:presLayoutVars>
          <dgm:hierBranch val="init"/>
        </dgm:presLayoutVars>
      </dgm:prSet>
      <dgm:spPr/>
    </dgm:pt>
    <dgm:pt modelId="{B43F5D69-DA48-4F14-887B-A9F9BD608897}" type="pres">
      <dgm:prSet presAssocID="{54A0556D-CA0B-411A-87F8-7E6211EEFE9A}" presName="rootComposite" presStyleCnt="0"/>
      <dgm:spPr/>
    </dgm:pt>
    <dgm:pt modelId="{B35FE85B-BE48-42F9-A2C2-DC71EAED0142}" type="pres">
      <dgm:prSet presAssocID="{54A0556D-CA0B-411A-87F8-7E6211EEFE9A}" presName="rootText" presStyleLbl="node3" presStyleIdx="2" presStyleCnt="4" custLinFactNeighborX="-403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E6DA06-BDAA-42BA-87EE-C3E3445DD6CE}" type="pres">
      <dgm:prSet presAssocID="{54A0556D-CA0B-411A-87F8-7E6211EEFE9A}" presName="rootConnector" presStyleLbl="node3" presStyleIdx="2" presStyleCnt="4"/>
      <dgm:spPr/>
      <dgm:t>
        <a:bodyPr/>
        <a:lstStyle/>
        <a:p>
          <a:endParaRPr lang="en-US"/>
        </a:p>
      </dgm:t>
    </dgm:pt>
    <dgm:pt modelId="{866A4907-8593-4021-8157-317CD3B1EEBE}" type="pres">
      <dgm:prSet presAssocID="{54A0556D-CA0B-411A-87F8-7E6211EEFE9A}" presName="hierChild4" presStyleCnt="0"/>
      <dgm:spPr/>
    </dgm:pt>
    <dgm:pt modelId="{E1AFE06C-E995-4472-AE81-122BD78505AC}" type="pres">
      <dgm:prSet presAssocID="{C2EDD1A4-DB5B-4BB9-B111-E35E30A1C2EE}" presName="Name37" presStyleLbl="parChTrans1D4" presStyleIdx="8" presStyleCnt="14"/>
      <dgm:spPr/>
      <dgm:t>
        <a:bodyPr/>
        <a:lstStyle/>
        <a:p>
          <a:endParaRPr lang="en-US"/>
        </a:p>
      </dgm:t>
    </dgm:pt>
    <dgm:pt modelId="{E70323B6-78D5-4C51-855F-DAE92970CA84}" type="pres">
      <dgm:prSet presAssocID="{2E67A2FE-BB6C-4C80-9770-833976A8330C}" presName="hierRoot2" presStyleCnt="0">
        <dgm:presLayoutVars>
          <dgm:hierBranch val="init"/>
        </dgm:presLayoutVars>
      </dgm:prSet>
      <dgm:spPr/>
    </dgm:pt>
    <dgm:pt modelId="{A182FAC0-46F2-41E9-8628-0B5ECA7CCC3D}" type="pres">
      <dgm:prSet presAssocID="{2E67A2FE-BB6C-4C80-9770-833976A8330C}" presName="rootComposite" presStyleCnt="0"/>
      <dgm:spPr/>
    </dgm:pt>
    <dgm:pt modelId="{C68F41FD-E8AE-4CA0-B24F-BB840C370472}" type="pres">
      <dgm:prSet presAssocID="{2E67A2FE-BB6C-4C80-9770-833976A8330C}" presName="rootText" presStyleLbl="node4" presStyleIdx="8" presStyleCnt="14" custLinFactNeighborX="-37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5638F5-26A9-47F4-8D90-3DF24D135B23}" type="pres">
      <dgm:prSet presAssocID="{2E67A2FE-BB6C-4C80-9770-833976A8330C}" presName="rootConnector" presStyleLbl="node4" presStyleIdx="8" presStyleCnt="14"/>
      <dgm:spPr/>
      <dgm:t>
        <a:bodyPr/>
        <a:lstStyle/>
        <a:p>
          <a:endParaRPr lang="en-US"/>
        </a:p>
      </dgm:t>
    </dgm:pt>
    <dgm:pt modelId="{5F4C0D55-97F0-48B4-833C-77AA181CE248}" type="pres">
      <dgm:prSet presAssocID="{2E67A2FE-BB6C-4C80-9770-833976A8330C}" presName="hierChild4" presStyleCnt="0"/>
      <dgm:spPr/>
    </dgm:pt>
    <dgm:pt modelId="{9B29631E-4DD6-4CD7-9861-9F0AD24E2066}" type="pres">
      <dgm:prSet presAssocID="{2E67A2FE-BB6C-4C80-9770-833976A8330C}" presName="hierChild5" presStyleCnt="0"/>
      <dgm:spPr/>
    </dgm:pt>
    <dgm:pt modelId="{4346FD62-D041-4913-9473-DB0588F787BB}" type="pres">
      <dgm:prSet presAssocID="{EF5E69B8-C0AC-4FED-9579-D7BEE9F42626}" presName="Name37" presStyleLbl="parChTrans1D4" presStyleIdx="9" presStyleCnt="14"/>
      <dgm:spPr/>
      <dgm:t>
        <a:bodyPr/>
        <a:lstStyle/>
        <a:p>
          <a:endParaRPr lang="en-US"/>
        </a:p>
      </dgm:t>
    </dgm:pt>
    <dgm:pt modelId="{3E988EB9-F50E-4FE9-9FAC-7AA95F092506}" type="pres">
      <dgm:prSet presAssocID="{DD802078-EF2D-4C95-969F-95F34E46D709}" presName="hierRoot2" presStyleCnt="0">
        <dgm:presLayoutVars>
          <dgm:hierBranch val="init"/>
        </dgm:presLayoutVars>
      </dgm:prSet>
      <dgm:spPr/>
    </dgm:pt>
    <dgm:pt modelId="{48B847B8-8C77-4BBA-A5E1-FA2FDF262FAD}" type="pres">
      <dgm:prSet presAssocID="{DD802078-EF2D-4C95-969F-95F34E46D709}" presName="rootComposite" presStyleCnt="0"/>
      <dgm:spPr/>
    </dgm:pt>
    <dgm:pt modelId="{BA944A6A-CCF3-4EF2-9BAC-C4A802F146CD}" type="pres">
      <dgm:prSet presAssocID="{DD802078-EF2D-4C95-969F-95F34E46D709}" presName="rootText" presStyleLbl="node4" presStyleIdx="9" presStyleCnt="14" custLinFactNeighborX="-37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9961B8-DCC4-48F9-B608-E21B0D4789AF}" type="pres">
      <dgm:prSet presAssocID="{DD802078-EF2D-4C95-969F-95F34E46D709}" presName="rootConnector" presStyleLbl="node4" presStyleIdx="9" presStyleCnt="14"/>
      <dgm:spPr/>
      <dgm:t>
        <a:bodyPr/>
        <a:lstStyle/>
        <a:p>
          <a:endParaRPr lang="en-US"/>
        </a:p>
      </dgm:t>
    </dgm:pt>
    <dgm:pt modelId="{E8D0E6ED-91F0-4DFA-B5E7-896CCCD61D7D}" type="pres">
      <dgm:prSet presAssocID="{DD802078-EF2D-4C95-969F-95F34E46D709}" presName="hierChild4" presStyleCnt="0"/>
      <dgm:spPr/>
    </dgm:pt>
    <dgm:pt modelId="{006562FD-B7DE-4882-881B-9D7D1C10FD70}" type="pres">
      <dgm:prSet presAssocID="{DD802078-EF2D-4C95-969F-95F34E46D709}" presName="hierChild5" presStyleCnt="0"/>
      <dgm:spPr/>
    </dgm:pt>
    <dgm:pt modelId="{7B6EFE26-EF08-4FD9-95C3-80363C5FB005}" type="pres">
      <dgm:prSet presAssocID="{54A0556D-CA0B-411A-87F8-7E6211EEFE9A}" presName="hierChild5" presStyleCnt="0"/>
      <dgm:spPr/>
    </dgm:pt>
    <dgm:pt modelId="{EC94E882-1404-4721-9EE9-120F9430A1DE}" type="pres">
      <dgm:prSet presAssocID="{CB2C27B3-E1A7-48CD-AB90-AB667B3005D8}" presName="hierChild5" presStyleCnt="0"/>
      <dgm:spPr/>
    </dgm:pt>
    <dgm:pt modelId="{3D9A9C76-5360-495D-B1D7-23A006611E86}" type="pres">
      <dgm:prSet presAssocID="{25ADB428-E5E7-4880-9629-75B7C6F8B4E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5313D50-F33F-47C3-869D-A1A5147A2D30}" type="pres">
      <dgm:prSet presAssocID="{E8914A49-33B6-4122-BE47-6D9C03175C5D}" presName="hierRoot2" presStyleCnt="0">
        <dgm:presLayoutVars>
          <dgm:hierBranch val="init"/>
        </dgm:presLayoutVars>
      </dgm:prSet>
      <dgm:spPr/>
    </dgm:pt>
    <dgm:pt modelId="{E529AD58-D515-4F9D-AF08-8B856A2F844D}" type="pres">
      <dgm:prSet presAssocID="{E8914A49-33B6-4122-BE47-6D9C03175C5D}" presName="rootComposite" presStyleCnt="0"/>
      <dgm:spPr/>
    </dgm:pt>
    <dgm:pt modelId="{960953FA-BCE0-4A17-A5E6-CC68EE2D762A}" type="pres">
      <dgm:prSet presAssocID="{E8914A49-33B6-4122-BE47-6D9C03175C5D}" presName="rootText" presStyleLbl="node2" presStyleIdx="3" presStyleCnt="4" custLinFactNeighborX="90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22946C-5E48-48B2-95BC-37459AC0F0CE}" type="pres">
      <dgm:prSet presAssocID="{E8914A49-33B6-4122-BE47-6D9C03175C5D}" presName="rootConnector" presStyleLbl="node2" presStyleIdx="3" presStyleCnt="4"/>
      <dgm:spPr/>
      <dgm:t>
        <a:bodyPr/>
        <a:lstStyle/>
        <a:p>
          <a:endParaRPr lang="en-US"/>
        </a:p>
      </dgm:t>
    </dgm:pt>
    <dgm:pt modelId="{8BD1BF9E-8E1E-4DF6-B408-9F80B9D01C17}" type="pres">
      <dgm:prSet presAssocID="{E8914A49-33B6-4122-BE47-6D9C03175C5D}" presName="hierChild4" presStyleCnt="0"/>
      <dgm:spPr/>
    </dgm:pt>
    <dgm:pt modelId="{EE99F339-33C1-4E21-8A23-8FDF426C0EB7}" type="pres">
      <dgm:prSet presAssocID="{BDCBA09C-FB0B-430D-BF5E-01BDAA03FC71}" presName="Name37" presStyleLbl="parChTrans1D3" presStyleIdx="3" presStyleCnt="4"/>
      <dgm:spPr/>
      <dgm:t>
        <a:bodyPr/>
        <a:lstStyle/>
        <a:p>
          <a:endParaRPr lang="en-US"/>
        </a:p>
      </dgm:t>
    </dgm:pt>
    <dgm:pt modelId="{2B153C10-36EC-46B5-9C50-DC34A2001F4A}" type="pres">
      <dgm:prSet presAssocID="{41C31160-3487-4CA6-95FC-CF2AF15DF661}" presName="hierRoot2" presStyleCnt="0">
        <dgm:presLayoutVars>
          <dgm:hierBranch val="init"/>
        </dgm:presLayoutVars>
      </dgm:prSet>
      <dgm:spPr/>
    </dgm:pt>
    <dgm:pt modelId="{1B29B49D-0765-4C9C-996A-1E18424F2ECA}" type="pres">
      <dgm:prSet presAssocID="{41C31160-3487-4CA6-95FC-CF2AF15DF661}" presName="rootComposite" presStyleCnt="0"/>
      <dgm:spPr/>
    </dgm:pt>
    <dgm:pt modelId="{54634B01-39A2-4FB5-B18E-BB0ED1C51961}" type="pres">
      <dgm:prSet presAssocID="{41C31160-3487-4CA6-95FC-CF2AF15DF661}" presName="rootText" presStyleLbl="node3" presStyleIdx="3" presStyleCnt="4" custLinFactNeighborX="90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A43C0-80B8-42AC-BAA9-D6F3EC87133C}" type="pres">
      <dgm:prSet presAssocID="{41C31160-3487-4CA6-95FC-CF2AF15DF661}" presName="rootConnector" presStyleLbl="node3" presStyleIdx="3" presStyleCnt="4"/>
      <dgm:spPr/>
      <dgm:t>
        <a:bodyPr/>
        <a:lstStyle/>
        <a:p>
          <a:endParaRPr lang="en-US"/>
        </a:p>
      </dgm:t>
    </dgm:pt>
    <dgm:pt modelId="{189A8C2D-7241-4424-B080-7D13EADA3656}" type="pres">
      <dgm:prSet presAssocID="{41C31160-3487-4CA6-95FC-CF2AF15DF661}" presName="hierChild4" presStyleCnt="0"/>
      <dgm:spPr/>
    </dgm:pt>
    <dgm:pt modelId="{3B993B16-D0F1-4C15-82E6-D77B18249861}" type="pres">
      <dgm:prSet presAssocID="{84002366-7C08-4218-9879-BF0248DB57E0}" presName="Name37" presStyleLbl="parChTrans1D4" presStyleIdx="10" presStyleCnt="14"/>
      <dgm:spPr/>
      <dgm:t>
        <a:bodyPr/>
        <a:lstStyle/>
        <a:p>
          <a:endParaRPr lang="en-US"/>
        </a:p>
      </dgm:t>
    </dgm:pt>
    <dgm:pt modelId="{7B0B5023-B5FD-46BE-B273-1858CCABBFEE}" type="pres">
      <dgm:prSet presAssocID="{10ABF1D2-A44F-48EC-8EC2-D6032AEBD05F}" presName="hierRoot2" presStyleCnt="0">
        <dgm:presLayoutVars>
          <dgm:hierBranch val="init"/>
        </dgm:presLayoutVars>
      </dgm:prSet>
      <dgm:spPr/>
    </dgm:pt>
    <dgm:pt modelId="{22897F0B-C4E7-48E2-9522-3299E7F8FA3E}" type="pres">
      <dgm:prSet presAssocID="{10ABF1D2-A44F-48EC-8EC2-D6032AEBD05F}" presName="rootComposite" presStyleCnt="0"/>
      <dgm:spPr/>
    </dgm:pt>
    <dgm:pt modelId="{B51753CD-D5A9-4AC4-8BBE-C849DED085AE}" type="pres">
      <dgm:prSet presAssocID="{10ABF1D2-A44F-48EC-8EC2-D6032AEBD05F}" presName="rootText" presStyleLbl="node4" presStyleIdx="10" presStyleCnt="14" custLinFactNeighborX="93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2AAED-7B66-4EF2-A83D-8CC67341D1DA}" type="pres">
      <dgm:prSet presAssocID="{10ABF1D2-A44F-48EC-8EC2-D6032AEBD05F}" presName="rootConnector" presStyleLbl="node4" presStyleIdx="10" presStyleCnt="14"/>
      <dgm:spPr/>
      <dgm:t>
        <a:bodyPr/>
        <a:lstStyle/>
        <a:p>
          <a:endParaRPr lang="en-US"/>
        </a:p>
      </dgm:t>
    </dgm:pt>
    <dgm:pt modelId="{5D65C7CA-E5A9-4D75-B42B-5788971BFEF1}" type="pres">
      <dgm:prSet presAssocID="{10ABF1D2-A44F-48EC-8EC2-D6032AEBD05F}" presName="hierChild4" presStyleCnt="0"/>
      <dgm:spPr/>
    </dgm:pt>
    <dgm:pt modelId="{C1FC78CF-F403-4537-87EC-EDDF113DF3FC}" type="pres">
      <dgm:prSet presAssocID="{10ABF1D2-A44F-48EC-8EC2-D6032AEBD05F}" presName="hierChild5" presStyleCnt="0"/>
      <dgm:spPr/>
    </dgm:pt>
    <dgm:pt modelId="{B285F4A4-2D6A-483C-9CD5-E652D8FB6399}" type="pres">
      <dgm:prSet presAssocID="{BE722938-8D61-4F44-8F9D-B119C6A5CFDE}" presName="Name37" presStyleLbl="parChTrans1D4" presStyleIdx="11" presStyleCnt="14"/>
      <dgm:spPr/>
      <dgm:t>
        <a:bodyPr/>
        <a:lstStyle/>
        <a:p>
          <a:endParaRPr lang="en-US"/>
        </a:p>
      </dgm:t>
    </dgm:pt>
    <dgm:pt modelId="{162FBD5B-9A83-460E-BAD9-AD7C6E1BA11E}" type="pres">
      <dgm:prSet presAssocID="{49A69785-AD7B-418A-B21B-CA2155697E66}" presName="hierRoot2" presStyleCnt="0">
        <dgm:presLayoutVars>
          <dgm:hierBranch val="init"/>
        </dgm:presLayoutVars>
      </dgm:prSet>
      <dgm:spPr/>
    </dgm:pt>
    <dgm:pt modelId="{2710300A-E399-49CC-BE1C-1AB2FAC5B083}" type="pres">
      <dgm:prSet presAssocID="{49A69785-AD7B-418A-B21B-CA2155697E66}" presName="rootComposite" presStyleCnt="0"/>
      <dgm:spPr/>
    </dgm:pt>
    <dgm:pt modelId="{F2D893D1-DC02-4427-8407-6E1786B2BA42}" type="pres">
      <dgm:prSet presAssocID="{49A69785-AD7B-418A-B21B-CA2155697E66}" presName="rootText" presStyleLbl="node4" presStyleIdx="11" presStyleCnt="14" custLinFactNeighborX="93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8944B6-3DE2-4A10-B238-68FBD4F41B99}" type="pres">
      <dgm:prSet presAssocID="{49A69785-AD7B-418A-B21B-CA2155697E66}" presName="rootConnector" presStyleLbl="node4" presStyleIdx="11" presStyleCnt="14"/>
      <dgm:spPr/>
      <dgm:t>
        <a:bodyPr/>
        <a:lstStyle/>
        <a:p>
          <a:endParaRPr lang="en-US"/>
        </a:p>
      </dgm:t>
    </dgm:pt>
    <dgm:pt modelId="{C91FDA52-DA97-467F-90FE-EE44A642A8C4}" type="pres">
      <dgm:prSet presAssocID="{49A69785-AD7B-418A-B21B-CA2155697E66}" presName="hierChild4" presStyleCnt="0"/>
      <dgm:spPr/>
    </dgm:pt>
    <dgm:pt modelId="{9CF06D74-47C0-47EE-B7D6-96E326B7426C}" type="pres">
      <dgm:prSet presAssocID="{49A69785-AD7B-418A-B21B-CA2155697E66}" presName="hierChild5" presStyleCnt="0"/>
      <dgm:spPr/>
    </dgm:pt>
    <dgm:pt modelId="{F3076DAA-0DDE-4CAE-AC59-1E5655511356}" type="pres">
      <dgm:prSet presAssocID="{8CB24E28-726E-40B8-8F17-E8E84F35822F}" presName="Name37" presStyleLbl="parChTrans1D4" presStyleIdx="12" presStyleCnt="14"/>
      <dgm:spPr/>
      <dgm:t>
        <a:bodyPr/>
        <a:lstStyle/>
        <a:p>
          <a:endParaRPr lang="en-US"/>
        </a:p>
      </dgm:t>
    </dgm:pt>
    <dgm:pt modelId="{496E0B1D-3198-4AB0-8FC8-E50180B7B7C2}" type="pres">
      <dgm:prSet presAssocID="{4653775E-58CC-4128-9E1B-3A7C937104B7}" presName="hierRoot2" presStyleCnt="0">
        <dgm:presLayoutVars>
          <dgm:hierBranch val="init"/>
        </dgm:presLayoutVars>
      </dgm:prSet>
      <dgm:spPr/>
    </dgm:pt>
    <dgm:pt modelId="{2CB88217-2FA9-4FE6-8DE2-C43291AD98DF}" type="pres">
      <dgm:prSet presAssocID="{4653775E-58CC-4128-9E1B-3A7C937104B7}" presName="rootComposite" presStyleCnt="0"/>
      <dgm:spPr/>
    </dgm:pt>
    <dgm:pt modelId="{FCE97BC5-8BED-40E2-A817-446C693BA21E}" type="pres">
      <dgm:prSet presAssocID="{4653775E-58CC-4128-9E1B-3A7C937104B7}" presName="rootText" presStyleLbl="node4" presStyleIdx="12" presStyleCnt="14" custLinFactY="-100000" custLinFactNeighborX="-39227" custLinFactNeighborY="-184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34093-F006-4F3E-9540-745BEB0C1F6C}" type="pres">
      <dgm:prSet presAssocID="{4653775E-58CC-4128-9E1B-3A7C937104B7}" presName="rootConnector" presStyleLbl="node4" presStyleIdx="12" presStyleCnt="14"/>
      <dgm:spPr/>
      <dgm:t>
        <a:bodyPr/>
        <a:lstStyle/>
        <a:p>
          <a:endParaRPr lang="en-US"/>
        </a:p>
      </dgm:t>
    </dgm:pt>
    <dgm:pt modelId="{D2402D72-7822-4D79-8124-AB6BE6FD91C6}" type="pres">
      <dgm:prSet presAssocID="{4653775E-58CC-4128-9E1B-3A7C937104B7}" presName="hierChild4" presStyleCnt="0"/>
      <dgm:spPr/>
    </dgm:pt>
    <dgm:pt modelId="{D3173110-AE60-45FC-8295-DBC91221BCF3}" type="pres">
      <dgm:prSet presAssocID="{4653775E-58CC-4128-9E1B-3A7C937104B7}" presName="hierChild5" presStyleCnt="0"/>
      <dgm:spPr/>
    </dgm:pt>
    <dgm:pt modelId="{277B7318-CDCB-414A-9333-8753575E10D4}" type="pres">
      <dgm:prSet presAssocID="{4F733899-860D-4406-B557-0D21FE1DA4F5}" presName="Name37" presStyleLbl="parChTrans1D4" presStyleIdx="13" presStyleCnt="14"/>
      <dgm:spPr/>
      <dgm:t>
        <a:bodyPr/>
        <a:lstStyle/>
        <a:p>
          <a:endParaRPr lang="en-US"/>
        </a:p>
      </dgm:t>
    </dgm:pt>
    <dgm:pt modelId="{EB420E90-8563-44BB-84C5-04B35731D20E}" type="pres">
      <dgm:prSet presAssocID="{44140ECA-6702-4D13-8D64-CFF90E09C658}" presName="hierRoot2" presStyleCnt="0">
        <dgm:presLayoutVars>
          <dgm:hierBranch val="init"/>
        </dgm:presLayoutVars>
      </dgm:prSet>
      <dgm:spPr/>
    </dgm:pt>
    <dgm:pt modelId="{2045C883-590E-48D6-AC48-55A0730789E9}" type="pres">
      <dgm:prSet presAssocID="{44140ECA-6702-4D13-8D64-CFF90E09C658}" presName="rootComposite" presStyleCnt="0"/>
      <dgm:spPr/>
    </dgm:pt>
    <dgm:pt modelId="{97EFF6A3-F4AE-49CF-AB2C-753731500341}" type="pres">
      <dgm:prSet presAssocID="{44140ECA-6702-4D13-8D64-CFF90E09C658}" presName="rootText" presStyleLbl="node4" presStyleIdx="13" presStyleCnt="14" custLinFactY="-100000" custLinFactNeighborX="-39227" custLinFactNeighborY="-1831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B9E8A4-EC9B-4939-98CD-2576335E5BA8}" type="pres">
      <dgm:prSet presAssocID="{44140ECA-6702-4D13-8D64-CFF90E09C658}" presName="rootConnector" presStyleLbl="node4" presStyleIdx="13" presStyleCnt="14"/>
      <dgm:spPr/>
      <dgm:t>
        <a:bodyPr/>
        <a:lstStyle/>
        <a:p>
          <a:endParaRPr lang="en-US"/>
        </a:p>
      </dgm:t>
    </dgm:pt>
    <dgm:pt modelId="{54D19407-3266-4946-9F0B-795E1F09CA31}" type="pres">
      <dgm:prSet presAssocID="{44140ECA-6702-4D13-8D64-CFF90E09C658}" presName="hierChild4" presStyleCnt="0"/>
      <dgm:spPr/>
    </dgm:pt>
    <dgm:pt modelId="{28CF1948-6D19-49FB-881F-AA3993DE89C9}" type="pres">
      <dgm:prSet presAssocID="{44140ECA-6702-4D13-8D64-CFF90E09C658}" presName="hierChild5" presStyleCnt="0"/>
      <dgm:spPr/>
    </dgm:pt>
    <dgm:pt modelId="{20B4B6F9-7E9D-4374-8410-68EEFBEDC863}" type="pres">
      <dgm:prSet presAssocID="{41C31160-3487-4CA6-95FC-CF2AF15DF661}" presName="hierChild5" presStyleCnt="0"/>
      <dgm:spPr/>
    </dgm:pt>
    <dgm:pt modelId="{31FE54D3-9F11-46D4-85B8-C20D4236EF2C}" type="pres">
      <dgm:prSet presAssocID="{E8914A49-33B6-4122-BE47-6D9C03175C5D}" presName="hierChild5" presStyleCnt="0"/>
      <dgm:spPr/>
    </dgm:pt>
    <dgm:pt modelId="{9B6EFF2A-4470-46BF-952E-B863E7B17C73}" type="pres">
      <dgm:prSet presAssocID="{F12F7636-4C9E-4C05-8850-9BDBB6081778}" presName="hierChild3" presStyleCnt="0"/>
      <dgm:spPr/>
    </dgm:pt>
  </dgm:ptLst>
  <dgm:cxnLst>
    <dgm:cxn modelId="{6C992216-ED1B-4B17-929E-A6A17C92FB38}" type="presOf" srcId="{4653775E-58CC-4128-9E1B-3A7C937104B7}" destId="{FCE97BC5-8BED-40E2-A817-446C693BA21E}" srcOrd="0" destOrd="0" presId="urn:microsoft.com/office/officeart/2005/8/layout/orgChart1"/>
    <dgm:cxn modelId="{1095C701-A960-49DB-987F-382F24B233A1}" type="presOf" srcId="{49A69785-AD7B-418A-B21B-CA2155697E66}" destId="{F2D893D1-DC02-4427-8407-6E1786B2BA42}" srcOrd="0" destOrd="0" presId="urn:microsoft.com/office/officeart/2005/8/layout/orgChart1"/>
    <dgm:cxn modelId="{02737DA6-C3EC-4BCD-9692-45F563DEC6EA}" type="presOf" srcId="{F8E38B0E-95AF-4B72-9376-95134A561406}" destId="{845EA4F8-DDD3-4D94-8BBD-1C33E66A6EF1}" srcOrd="0" destOrd="0" presId="urn:microsoft.com/office/officeart/2005/8/layout/orgChart1"/>
    <dgm:cxn modelId="{81EC7E6D-FFF6-4186-9F8E-B0614DEF75C0}" type="presOf" srcId="{C2EDD1A4-DB5B-4BB9-B111-E35E30A1C2EE}" destId="{E1AFE06C-E995-4472-AE81-122BD78505AC}" srcOrd="0" destOrd="0" presId="urn:microsoft.com/office/officeart/2005/8/layout/orgChart1"/>
    <dgm:cxn modelId="{069822B6-32B3-4F12-97B2-16B8550F89FF}" type="presOf" srcId="{7432EB22-6670-4D81-8061-374993AA1E91}" destId="{FF057B78-B844-4476-A298-51D975DBC343}" srcOrd="0" destOrd="0" presId="urn:microsoft.com/office/officeart/2005/8/layout/orgChart1"/>
    <dgm:cxn modelId="{C6C06D92-082F-4F4C-8A64-9F79F1E17B7C}" srcId="{41C31160-3487-4CA6-95FC-CF2AF15DF661}" destId="{4653775E-58CC-4128-9E1B-3A7C937104B7}" srcOrd="2" destOrd="0" parTransId="{8CB24E28-726E-40B8-8F17-E8E84F35822F}" sibTransId="{6A05AA87-97C4-49C3-82DC-07B2D0976A8F}"/>
    <dgm:cxn modelId="{EF672943-DD13-45CD-B4F3-EB5CCBF1FE90}" type="presOf" srcId="{61FD30A6-65EB-4106-99AB-174D8F11AAB1}" destId="{AF1B943F-3FAA-44D6-AC15-0058C2DF91C4}" srcOrd="0" destOrd="0" presId="urn:microsoft.com/office/officeart/2005/8/layout/orgChart1"/>
    <dgm:cxn modelId="{73EF84ED-B00F-49CF-B097-911480CF8CCF}" type="presOf" srcId="{C571DFF5-AB5D-4A0B-84CC-D45DC894984F}" destId="{9F8438E2-6B61-4BF9-8B8D-318242BD2442}" srcOrd="0" destOrd="0" presId="urn:microsoft.com/office/officeart/2005/8/layout/orgChart1"/>
    <dgm:cxn modelId="{086425E8-27BF-44FD-A235-89C6C7BAE224}" srcId="{92D93E9A-BAE6-41A9-B881-928D62938C0D}" destId="{C54DAAAE-41DA-43FC-B0E9-8F8018D00F6B}" srcOrd="2" destOrd="0" parTransId="{592367F7-0185-453C-B670-75DB792F4E18}" sibTransId="{87BC0AC0-CEA0-4990-99B0-7E97C8DF15DD}"/>
    <dgm:cxn modelId="{4A9A2B37-80C8-46AB-9FFD-FF7F80D2D3F4}" type="presOf" srcId="{C54DAAAE-41DA-43FC-B0E9-8F8018D00F6B}" destId="{CCE6D89A-80EF-456B-8F4E-CDC438AFEEA9}" srcOrd="1" destOrd="0" presId="urn:microsoft.com/office/officeart/2005/8/layout/orgChart1"/>
    <dgm:cxn modelId="{69258F17-CBB9-4518-BE6E-D70F47B924A0}" type="presOf" srcId="{7432EB22-6670-4D81-8061-374993AA1E91}" destId="{9892BE5B-6A3E-4523-9F31-CACB8CA7A446}" srcOrd="1" destOrd="0" presId="urn:microsoft.com/office/officeart/2005/8/layout/orgChart1"/>
    <dgm:cxn modelId="{91C34555-DFBA-45C1-861C-CF66D0DE5857}" srcId="{F12F7636-4C9E-4C05-8850-9BDBB6081778}" destId="{E8914A49-33B6-4122-BE47-6D9C03175C5D}" srcOrd="3" destOrd="0" parTransId="{25ADB428-E5E7-4880-9629-75B7C6F8B4EE}" sibTransId="{D7AA232A-6516-4DFE-AD83-807B9F2861A6}"/>
    <dgm:cxn modelId="{10723968-960D-43B0-B146-99C5847E6FC5}" srcId="{54A0556D-CA0B-411A-87F8-7E6211EEFE9A}" destId="{2E67A2FE-BB6C-4C80-9770-833976A8330C}" srcOrd="0" destOrd="0" parTransId="{C2EDD1A4-DB5B-4BB9-B111-E35E30A1C2EE}" sibTransId="{80A47612-AA9F-48C1-BB7D-88BEC6BC184A}"/>
    <dgm:cxn modelId="{496647E1-A2C4-4C6C-9775-21D09285E49C}" srcId="{E8914A49-33B6-4122-BE47-6D9C03175C5D}" destId="{41C31160-3487-4CA6-95FC-CF2AF15DF661}" srcOrd="0" destOrd="0" parTransId="{BDCBA09C-FB0B-430D-BF5E-01BDAA03FC71}" sibTransId="{922080CB-2965-4E37-81EB-563C6B86F549}"/>
    <dgm:cxn modelId="{AEC50B4E-9039-410A-9E6C-AD1742649B28}" srcId="{EF062719-1587-4C50-9B34-D106337ECCFD}" destId="{92D93E9A-BAE6-41A9-B881-928D62938C0D}" srcOrd="0" destOrd="0" parTransId="{8C1D044C-7903-4D4E-ADCD-7D1D5D640C87}" sibTransId="{C87677F5-364A-47D4-B599-B85BE00F2489}"/>
    <dgm:cxn modelId="{2DA19C40-7836-483F-BBA5-E35044FB1D3C}" srcId="{92D93E9A-BAE6-41A9-B881-928D62938C0D}" destId="{C571DFF5-AB5D-4A0B-84CC-D45DC894984F}" srcOrd="3" destOrd="0" parTransId="{3AFCA4E2-A618-4A77-BF69-82AE37F258DE}" sibTransId="{1368A215-83C2-428B-BBB0-533C6CB43E51}"/>
    <dgm:cxn modelId="{45F9A701-C0EB-48EC-9286-86BCFA313BD5}" srcId="{41C31160-3487-4CA6-95FC-CF2AF15DF661}" destId="{44140ECA-6702-4D13-8D64-CFF90E09C658}" srcOrd="3" destOrd="0" parTransId="{4F733899-860D-4406-B557-0D21FE1DA4F5}" sibTransId="{929FA220-242B-446F-8C9E-0155ED8FF12D}"/>
    <dgm:cxn modelId="{B8E2337C-0F92-4402-9B75-BF43B2A4457C}" type="presOf" srcId="{0C8DB2DC-CC4A-4E88-91A3-B4D65B6DB380}" destId="{89958BBD-D0A9-4BD9-A1DD-D37332F0AAB1}" srcOrd="0" destOrd="0" presId="urn:microsoft.com/office/officeart/2005/8/layout/orgChart1"/>
    <dgm:cxn modelId="{DBCA8D07-616D-4A0D-9C1D-B58A0B735C03}" type="presOf" srcId="{EF062719-1587-4C50-9B34-D106337ECCFD}" destId="{672FB36A-C31C-43A8-BE07-6C8E985642BD}" srcOrd="1" destOrd="0" presId="urn:microsoft.com/office/officeart/2005/8/layout/orgChart1"/>
    <dgm:cxn modelId="{2D050187-B959-455B-9EC1-4C53211F4088}" type="presOf" srcId="{92D93E9A-BAE6-41A9-B881-928D62938C0D}" destId="{9C6CBB1D-87CB-4A59-85EE-BAB58E368F31}" srcOrd="1" destOrd="0" presId="urn:microsoft.com/office/officeart/2005/8/layout/orgChart1"/>
    <dgm:cxn modelId="{750CB6A2-64BF-406D-81C0-CAE8C8DBF92F}" type="presOf" srcId="{D00BECCA-827E-4D40-B0D1-139F11C13969}" destId="{AE02CC95-A158-4B97-80F9-7E69D20E17A6}" srcOrd="0" destOrd="0" presId="urn:microsoft.com/office/officeart/2005/8/layout/orgChart1"/>
    <dgm:cxn modelId="{5971EF12-0437-49AA-A7C0-1072DAFC1067}" type="presOf" srcId="{61FD30A6-65EB-4106-99AB-174D8F11AAB1}" destId="{71C2345B-DB1D-486C-B640-BA3A8C1AB30B}" srcOrd="1" destOrd="0" presId="urn:microsoft.com/office/officeart/2005/8/layout/orgChart1"/>
    <dgm:cxn modelId="{8068ADE8-34C1-41F3-8451-6E0D151163E7}" type="presOf" srcId="{CB2C27B3-E1A7-48CD-AB90-AB667B3005D8}" destId="{4F8E606C-BC2A-42B5-A316-A5B0EF27BA5D}" srcOrd="1" destOrd="0" presId="urn:microsoft.com/office/officeart/2005/8/layout/orgChart1"/>
    <dgm:cxn modelId="{AF102601-BB8C-4E26-93D1-734F28BDDF4B}" srcId="{92D93E9A-BAE6-41A9-B881-928D62938C0D}" destId="{A077A8FA-401E-4911-8C0C-2A26AC075DF0}" srcOrd="1" destOrd="0" parTransId="{F8E38B0E-95AF-4B72-9376-95134A561406}" sibTransId="{96DEB9AC-CCBA-47BE-A4EC-0C144FD0C766}"/>
    <dgm:cxn modelId="{3F0679F7-AF9E-4F82-9FCE-1048269D952F}" type="presOf" srcId="{4653775E-58CC-4128-9E1B-3A7C937104B7}" destId="{85634093-F006-4F3E-9540-745BEB0C1F6C}" srcOrd="1" destOrd="0" presId="urn:microsoft.com/office/officeart/2005/8/layout/orgChart1"/>
    <dgm:cxn modelId="{0B74BEFC-9FB3-41F9-A841-23ACE449BF9B}" type="presOf" srcId="{DD802078-EF2D-4C95-969F-95F34E46D709}" destId="{BA944A6A-CCF3-4EF2-9BAC-C4A802F146CD}" srcOrd="0" destOrd="0" presId="urn:microsoft.com/office/officeart/2005/8/layout/orgChart1"/>
    <dgm:cxn modelId="{0B98CF61-15F3-4304-AA0D-D8D386E6E4CE}" type="presOf" srcId="{F12F7636-4C9E-4C05-8850-9BDBB6081778}" destId="{12361FA9-472C-4173-A517-75D98DF2C927}" srcOrd="0" destOrd="0" presId="urn:microsoft.com/office/officeart/2005/8/layout/orgChart1"/>
    <dgm:cxn modelId="{CC1EB75B-8D16-4D6F-8FDD-7C5EFBABAD11}" type="presOf" srcId="{8808DB25-AD40-409A-8EB5-2482EDE55597}" destId="{E2E59DA4-905C-414D-878B-001DF54B894E}" srcOrd="0" destOrd="0" presId="urn:microsoft.com/office/officeart/2005/8/layout/orgChart1"/>
    <dgm:cxn modelId="{488B5E20-D009-4FD6-BD6C-6EEE1117A513}" type="presOf" srcId="{BE722938-8D61-4F44-8F9D-B119C6A5CFDE}" destId="{B285F4A4-2D6A-483C-9CD5-E652D8FB6399}" srcOrd="0" destOrd="0" presId="urn:microsoft.com/office/officeart/2005/8/layout/orgChart1"/>
    <dgm:cxn modelId="{3809D1EA-5C74-4A61-80F2-AB9D1627533C}" type="presOf" srcId="{C74A69FE-FA78-4CBE-8097-CA4F77FC7F22}" destId="{EDA4AD3D-F48A-469B-9BDB-1BE6C452ABBA}" srcOrd="0" destOrd="0" presId="urn:microsoft.com/office/officeart/2005/8/layout/orgChart1"/>
    <dgm:cxn modelId="{19898A14-A4D7-4DE4-BC00-5BF72DE5EB2E}" type="presOf" srcId="{EF062719-1587-4C50-9B34-D106337ECCFD}" destId="{5D8C0512-ABF2-436C-9E85-3D8E8E8F495E}" srcOrd="0" destOrd="0" presId="urn:microsoft.com/office/officeart/2005/8/layout/orgChart1"/>
    <dgm:cxn modelId="{31E02403-BCB5-4CD8-AC8D-12420B7F778B}" type="presOf" srcId="{DD802078-EF2D-4C95-969F-95F34E46D709}" destId="{EA9961B8-DCC4-48F9-B608-E21B0D4789AF}" srcOrd="1" destOrd="0" presId="urn:microsoft.com/office/officeart/2005/8/layout/orgChart1"/>
    <dgm:cxn modelId="{1700E044-93DA-4AA1-92E4-88C34B6A1528}" type="presOf" srcId="{54A0556D-CA0B-411A-87F8-7E6211EEFE9A}" destId="{8CE6DA06-BDAA-42BA-87EE-C3E3445DD6CE}" srcOrd="1" destOrd="0" presId="urn:microsoft.com/office/officeart/2005/8/layout/orgChart1"/>
    <dgm:cxn modelId="{91277C76-80A8-43E9-AD18-4D1D3D20398C}" type="presOf" srcId="{8C1D044C-7903-4D4E-ADCD-7D1D5D640C87}" destId="{805D3476-BCF2-45BE-A910-51E62599AE28}" srcOrd="0" destOrd="0" presId="urn:microsoft.com/office/officeart/2005/8/layout/orgChart1"/>
    <dgm:cxn modelId="{7C244E54-E350-446B-B8AA-E839B6AA2D7A}" type="presOf" srcId="{41C31160-3487-4CA6-95FC-CF2AF15DF661}" destId="{54634B01-39A2-4FB5-B18E-BB0ED1C51961}" srcOrd="0" destOrd="0" presId="urn:microsoft.com/office/officeart/2005/8/layout/orgChart1"/>
    <dgm:cxn modelId="{7D6E3864-D6A7-4EDB-BFD7-801592FBCD64}" type="presOf" srcId="{92D93E9A-BAE6-41A9-B881-928D62938C0D}" destId="{78C134F5-5FB8-466C-8145-0859576AA18A}" srcOrd="0" destOrd="0" presId="urn:microsoft.com/office/officeart/2005/8/layout/orgChart1"/>
    <dgm:cxn modelId="{12C86C17-62B2-4DCA-A30B-3AB83E434FA0}" type="presOf" srcId="{A077A8FA-401E-4911-8C0C-2A26AC075DF0}" destId="{23DF4F02-CA4F-4F9C-A757-907434CD8D79}" srcOrd="1" destOrd="0" presId="urn:microsoft.com/office/officeart/2005/8/layout/orgChart1"/>
    <dgm:cxn modelId="{7FE58FBD-5E97-435F-A9ED-9D9BFB8C3C9E}" type="presOf" srcId="{8808DB25-AD40-409A-8EB5-2482EDE55597}" destId="{1AD6CB7C-168E-420F-A612-6246AA6BAE90}" srcOrd="1" destOrd="0" presId="urn:microsoft.com/office/officeart/2005/8/layout/orgChart1"/>
    <dgm:cxn modelId="{34C4AC53-BE68-4B09-9913-4B38731B18A0}" srcId="{92D93E9A-BAE6-41A9-B881-928D62938C0D}" destId="{BAB0DC87-F54A-4235-A583-7C0A007576EA}" srcOrd="0" destOrd="0" parTransId="{1CA2C5EE-7F1F-4F2B-93F1-7470E8BC39CD}" sibTransId="{BEF8F149-D8D7-496D-AD86-6AB166EAC67D}"/>
    <dgm:cxn modelId="{E7D8C67A-E1CB-45E7-B400-C0A425FFC187}" srcId="{F12F7636-4C9E-4C05-8850-9BDBB6081778}" destId="{CB2C27B3-E1A7-48CD-AB90-AB667B3005D8}" srcOrd="2" destOrd="0" parTransId="{D77A06F4-9EA4-40EA-BE27-15E2A795C884}" sibTransId="{6C7A2E27-9241-4F44-8E87-B24E09B9A3CF}"/>
    <dgm:cxn modelId="{A9575D8F-6A65-4132-84FB-96D5FDD8A5DC}" srcId="{9F6BDD13-C974-4650-B97D-523F92CE0BAF}" destId="{8808DB25-AD40-409A-8EB5-2482EDE55597}" srcOrd="0" destOrd="0" parTransId="{4F93DBAF-0E1D-48BD-AD5B-7FDD3FDC30D0}" sibTransId="{143E0E58-0960-4603-8435-8FF0B20A0737}"/>
    <dgm:cxn modelId="{949C5E78-C2B6-4A21-B92C-D1942A8410E7}" type="presOf" srcId="{41C31160-3487-4CA6-95FC-CF2AF15DF661}" destId="{6A4A43C0-80B8-42AC-BAA9-D6F3EC87133C}" srcOrd="1" destOrd="0" presId="urn:microsoft.com/office/officeart/2005/8/layout/orgChart1"/>
    <dgm:cxn modelId="{D70653AF-BDB3-4904-BE04-ECF5ED2C30A7}" srcId="{987C0EA7-B473-4472-A0C4-C2DBAE1CE4AD}" destId="{F12F7636-4C9E-4C05-8850-9BDBB6081778}" srcOrd="0" destOrd="0" parTransId="{A7CA339C-2492-4CDC-A499-467DACCF0AA6}" sibTransId="{A9BFFE9C-400D-4965-9529-466DA4051293}"/>
    <dgm:cxn modelId="{00CDD58D-CB29-4487-857E-99AE3ECBD51E}" type="presOf" srcId="{BAB0DC87-F54A-4235-A583-7C0A007576EA}" destId="{1105CB69-4D1A-4099-B962-1EC8D84FAE93}" srcOrd="0" destOrd="0" presId="urn:microsoft.com/office/officeart/2005/8/layout/orgChart1"/>
    <dgm:cxn modelId="{C4CDE6A8-CEC2-4A3A-B483-0722A1C6D9C9}" srcId="{92D93E9A-BAE6-41A9-B881-928D62938C0D}" destId="{D00BECCA-827E-4D40-B0D1-139F11C13969}" srcOrd="4" destOrd="0" parTransId="{0C8DB2DC-CC4A-4E88-91A3-B4D65B6DB380}" sibTransId="{F6B65556-BB92-4A5C-AAA3-F182B8344C9B}"/>
    <dgm:cxn modelId="{3B7271C8-E3EE-4A0C-8FB4-9687BBA56194}" type="presOf" srcId="{2E67A2FE-BB6C-4C80-9770-833976A8330C}" destId="{405638F5-26A9-47F4-8D90-3DF24D135B23}" srcOrd="1" destOrd="0" presId="urn:microsoft.com/office/officeart/2005/8/layout/orgChart1"/>
    <dgm:cxn modelId="{37853A29-82C4-401F-B82F-6583DD6F73CB}" srcId="{CB2C27B3-E1A7-48CD-AB90-AB667B3005D8}" destId="{54A0556D-CA0B-411A-87F8-7E6211EEFE9A}" srcOrd="0" destOrd="0" parTransId="{DB5A3971-06FC-4E4D-8E9D-A1610D37754A}" sibTransId="{745AB9C7-D0E3-4F15-83A0-6E113688DF94}"/>
    <dgm:cxn modelId="{3865CD07-45A2-4063-AF62-8B1C48406A31}" type="presOf" srcId="{F12F7636-4C9E-4C05-8850-9BDBB6081778}" destId="{F66B100D-C19A-41D5-A8E7-7767EB93624C}" srcOrd="1" destOrd="0" presId="urn:microsoft.com/office/officeart/2005/8/layout/orgChart1"/>
    <dgm:cxn modelId="{BBA82E20-EE2D-4A89-B541-CE8994C11740}" srcId="{41C31160-3487-4CA6-95FC-CF2AF15DF661}" destId="{49A69785-AD7B-418A-B21B-CA2155697E66}" srcOrd="1" destOrd="0" parTransId="{BE722938-8D61-4F44-8F9D-B119C6A5CFDE}" sibTransId="{94D8DF7D-F468-415D-B9D7-29525A91F7F3}"/>
    <dgm:cxn modelId="{BFD2A399-A9C4-4D38-ABAA-C1F6FD9B6ED3}" type="presOf" srcId="{C74A69FE-FA78-4CBE-8097-CA4F77FC7F22}" destId="{E7330EC3-ECFD-49A7-BEE5-4FC4CF4B9C7A}" srcOrd="1" destOrd="0" presId="urn:microsoft.com/office/officeart/2005/8/layout/orgChart1"/>
    <dgm:cxn modelId="{8D6E4565-87DD-405A-A156-42F7B6C983E0}" type="presOf" srcId="{8CB24E28-726E-40B8-8F17-E8E84F35822F}" destId="{F3076DAA-0DDE-4CAE-AC59-1E5655511356}" srcOrd="0" destOrd="0" presId="urn:microsoft.com/office/officeart/2005/8/layout/orgChart1"/>
    <dgm:cxn modelId="{DF684AD7-52B3-4F02-A6CA-4D864BD4B2D2}" type="presOf" srcId="{44140ECA-6702-4D13-8D64-CFF90E09C658}" destId="{97EFF6A3-F4AE-49CF-AB2C-753731500341}" srcOrd="0" destOrd="0" presId="urn:microsoft.com/office/officeart/2005/8/layout/orgChart1"/>
    <dgm:cxn modelId="{D0F9B4B1-4BD8-45A3-BB21-690FE46A3EF9}" type="presOf" srcId="{C571DFF5-AB5D-4A0B-84CC-D45DC894984F}" destId="{918FFB45-1E9C-4024-B36F-FC4782BE77AC}" srcOrd="1" destOrd="0" presId="urn:microsoft.com/office/officeart/2005/8/layout/orgChart1"/>
    <dgm:cxn modelId="{2AAF6C6F-FE96-4DBB-81CA-5712461D22BB}" srcId="{C74A69FE-FA78-4CBE-8097-CA4F77FC7F22}" destId="{9F6BDD13-C974-4650-B97D-523F92CE0BAF}" srcOrd="0" destOrd="0" parTransId="{C3AD5625-A12A-48AD-B320-ED59A2ED32C5}" sibTransId="{63BA5D68-8E61-44EF-A123-CB03B567DFF5}"/>
    <dgm:cxn modelId="{E48058BF-3A67-46F4-8040-9B741F63ECE2}" type="presOf" srcId="{C54DAAAE-41DA-43FC-B0E9-8F8018D00F6B}" destId="{FE62DF75-AA56-4910-8DC1-DFB0D5BA9B40}" srcOrd="0" destOrd="0" presId="urn:microsoft.com/office/officeart/2005/8/layout/orgChart1"/>
    <dgm:cxn modelId="{D4B2D837-C352-47D1-895C-B2C40539C3B4}" type="presOf" srcId="{987C0EA7-B473-4472-A0C4-C2DBAE1CE4AD}" destId="{FF880F99-EBF6-479F-92F3-9F326F208BF1}" srcOrd="0" destOrd="0" presId="urn:microsoft.com/office/officeart/2005/8/layout/orgChart1"/>
    <dgm:cxn modelId="{B5782249-FEFA-481B-9538-5008A737AD22}" srcId="{54A0556D-CA0B-411A-87F8-7E6211EEFE9A}" destId="{DD802078-EF2D-4C95-969F-95F34E46D709}" srcOrd="1" destOrd="0" parTransId="{EF5E69B8-C0AC-4FED-9579-D7BEE9F42626}" sibTransId="{C24A194C-3F7C-4A56-A91B-A857C5B3F5FA}"/>
    <dgm:cxn modelId="{E3070B75-115B-4301-944D-F433DCF7DE7E}" type="presOf" srcId="{3AFCA4E2-A618-4A77-BF69-82AE37F258DE}" destId="{7E7B882B-48FA-465C-AC84-50663D615363}" srcOrd="0" destOrd="0" presId="urn:microsoft.com/office/officeart/2005/8/layout/orgChart1"/>
    <dgm:cxn modelId="{FFFEEC01-449D-4FCD-9CB4-6047A4CB6608}" type="presOf" srcId="{EF5E69B8-C0AC-4FED-9579-D7BEE9F42626}" destId="{4346FD62-D041-4913-9473-DB0588F787BB}" srcOrd="0" destOrd="0" presId="urn:microsoft.com/office/officeart/2005/8/layout/orgChart1"/>
    <dgm:cxn modelId="{0861BEBF-9B26-4C7F-AF89-BA4017F004AE}" srcId="{F12F7636-4C9E-4C05-8850-9BDBB6081778}" destId="{EF062719-1587-4C50-9B34-D106337ECCFD}" srcOrd="0" destOrd="0" parTransId="{9EDAA0F7-C61F-46E9-A37A-5D66B20E551C}" sibTransId="{E793828D-52CD-4677-B40E-612D487DDF82}"/>
    <dgm:cxn modelId="{355BA0A5-1895-4BDB-ADF5-E476E945F7E1}" type="presOf" srcId="{9CC9031F-7921-4701-9B02-3C7E64349DCC}" destId="{95B55D42-35F4-4775-96B1-76992ADF8029}" srcOrd="0" destOrd="0" presId="urn:microsoft.com/office/officeart/2005/8/layout/orgChart1"/>
    <dgm:cxn modelId="{31514BEE-4E8B-44C2-AF86-0FBC4C4DBC5A}" type="presOf" srcId="{44140ECA-6702-4D13-8D64-CFF90E09C658}" destId="{A3B9E8A4-EC9B-4939-98CD-2576335E5BA8}" srcOrd="1" destOrd="0" presId="urn:microsoft.com/office/officeart/2005/8/layout/orgChart1"/>
    <dgm:cxn modelId="{AEA7BA16-0FB9-46CE-9E6E-5F4ACF1D1B8C}" type="presOf" srcId="{84002366-7C08-4218-9879-BF0248DB57E0}" destId="{3B993B16-D0F1-4C15-82E6-D77B18249861}" srcOrd="0" destOrd="0" presId="urn:microsoft.com/office/officeart/2005/8/layout/orgChart1"/>
    <dgm:cxn modelId="{288B8F8A-27C9-4F43-8995-CD5C21BD85D7}" type="presOf" srcId="{54A0556D-CA0B-411A-87F8-7E6211EEFE9A}" destId="{B35FE85B-BE48-42F9-A2C2-DC71EAED0142}" srcOrd="0" destOrd="0" presId="urn:microsoft.com/office/officeart/2005/8/layout/orgChart1"/>
    <dgm:cxn modelId="{1AC5BC07-1ABF-42A6-AFBF-B73BF2E5B9EB}" type="presOf" srcId="{9F6BDD13-C974-4650-B97D-523F92CE0BAF}" destId="{88E71916-D507-4520-8DAA-C4781FF2A2B1}" srcOrd="1" destOrd="0" presId="urn:microsoft.com/office/officeart/2005/8/layout/orgChart1"/>
    <dgm:cxn modelId="{71323E73-5F8C-4DC9-9F62-DA1FE618EFE5}" srcId="{9F6BDD13-C974-4650-B97D-523F92CE0BAF}" destId="{61FD30A6-65EB-4106-99AB-174D8F11AAB1}" srcOrd="1" destOrd="0" parTransId="{9CC9031F-7921-4701-9B02-3C7E64349DCC}" sibTransId="{A24D7186-A841-4C73-8296-5919F7651338}"/>
    <dgm:cxn modelId="{EF2FC8A5-0122-4670-9F35-D04A74C9ACD1}" type="presOf" srcId="{A077A8FA-401E-4911-8C0C-2A26AC075DF0}" destId="{6B78F828-E263-4432-8DA1-F0367264990F}" srcOrd="0" destOrd="0" presId="urn:microsoft.com/office/officeart/2005/8/layout/orgChart1"/>
    <dgm:cxn modelId="{436459DD-0399-43AC-A8EB-3A6DE72CFAC0}" type="presOf" srcId="{10ABF1D2-A44F-48EC-8EC2-D6032AEBD05F}" destId="{28A2AAED-7B66-4EF2-A83D-8CC67341D1DA}" srcOrd="1" destOrd="0" presId="urn:microsoft.com/office/officeart/2005/8/layout/orgChart1"/>
    <dgm:cxn modelId="{AAC131C3-77D1-45D5-8F1F-2C3E308A60DF}" type="presOf" srcId="{C3AD5625-A12A-48AD-B320-ED59A2ED32C5}" destId="{1EBD3F87-891D-45BA-BBEA-91AEE160C629}" srcOrd="0" destOrd="0" presId="urn:microsoft.com/office/officeart/2005/8/layout/orgChart1"/>
    <dgm:cxn modelId="{5240D2C8-2778-4E66-87C8-AC99D1244F87}" srcId="{92D93E9A-BAE6-41A9-B881-928D62938C0D}" destId="{7432EB22-6670-4D81-8061-374993AA1E91}" srcOrd="5" destOrd="0" parTransId="{C01B41C6-1011-4520-8BCC-035472312F96}" sibTransId="{41F8DC2C-E5C5-4278-92D0-48DDA99B843D}"/>
    <dgm:cxn modelId="{8729186C-6A75-4198-B1F9-AF9B3ACBD383}" type="presOf" srcId="{4F93DBAF-0E1D-48BD-AD5B-7FDD3FDC30D0}" destId="{6CD8521F-671F-4215-BE70-0D975DCCBDC1}" srcOrd="0" destOrd="0" presId="urn:microsoft.com/office/officeart/2005/8/layout/orgChart1"/>
    <dgm:cxn modelId="{BC67DF4A-35E2-4E9B-9D2C-1A8D710E1EF3}" type="presOf" srcId="{CB2C27B3-E1A7-48CD-AB90-AB667B3005D8}" destId="{A4ECC2B8-DA0C-4559-9C5B-A7A2345410A7}" srcOrd="0" destOrd="0" presId="urn:microsoft.com/office/officeart/2005/8/layout/orgChart1"/>
    <dgm:cxn modelId="{1DCD458F-41B0-4E09-A1C9-7D42213DF239}" type="presOf" srcId="{6EADF023-9461-47DD-8D76-210C5D452D89}" destId="{2A77D000-C0F1-4280-AF39-A568FF74F6D7}" srcOrd="0" destOrd="0" presId="urn:microsoft.com/office/officeart/2005/8/layout/orgChart1"/>
    <dgm:cxn modelId="{267282DD-29DD-44A7-8318-720E683BB67A}" type="presOf" srcId="{BDCBA09C-FB0B-430D-BF5E-01BDAA03FC71}" destId="{EE99F339-33C1-4E21-8A23-8FDF426C0EB7}" srcOrd="0" destOrd="0" presId="urn:microsoft.com/office/officeart/2005/8/layout/orgChart1"/>
    <dgm:cxn modelId="{F05D11BB-7958-4AC9-8AE7-09DCD79AFF64}" type="presOf" srcId="{BAB0DC87-F54A-4235-A583-7C0A007576EA}" destId="{4E84B42F-21F9-4ED2-BDAE-23FFAB1A4278}" srcOrd="1" destOrd="0" presId="urn:microsoft.com/office/officeart/2005/8/layout/orgChart1"/>
    <dgm:cxn modelId="{57ACA485-6977-4540-A698-B8FC882DC8FC}" type="presOf" srcId="{C01B41C6-1011-4520-8BCC-035472312F96}" destId="{22D1C2C5-B65E-41F7-8871-923750C1E2EA}" srcOrd="0" destOrd="0" presId="urn:microsoft.com/office/officeart/2005/8/layout/orgChart1"/>
    <dgm:cxn modelId="{799CA167-6969-48D4-B827-3C72CBEB0948}" type="presOf" srcId="{2E67A2FE-BB6C-4C80-9770-833976A8330C}" destId="{C68F41FD-E8AE-4CA0-B24F-BB840C370472}" srcOrd="0" destOrd="0" presId="urn:microsoft.com/office/officeart/2005/8/layout/orgChart1"/>
    <dgm:cxn modelId="{6B592945-EC39-4090-A23E-3C6FBD620729}" type="presOf" srcId="{49A69785-AD7B-418A-B21B-CA2155697E66}" destId="{5A8944B6-3DE2-4A10-B238-68FBD4F41B99}" srcOrd="1" destOrd="0" presId="urn:microsoft.com/office/officeart/2005/8/layout/orgChart1"/>
    <dgm:cxn modelId="{CE1F4F94-739E-41FB-85A0-E685A70816F2}" type="presOf" srcId="{DB5A3971-06FC-4E4D-8E9D-A1610D37754A}" destId="{25C6D00C-5E36-4326-A038-88DDA4389134}" srcOrd="0" destOrd="0" presId="urn:microsoft.com/office/officeart/2005/8/layout/orgChart1"/>
    <dgm:cxn modelId="{7F296234-0FAA-4F50-B05E-1B1043C1CE7B}" type="presOf" srcId="{D00BECCA-827E-4D40-B0D1-139F11C13969}" destId="{A8E74DA3-880D-49FE-B160-E7AEE87A0209}" srcOrd="1" destOrd="0" presId="urn:microsoft.com/office/officeart/2005/8/layout/orgChart1"/>
    <dgm:cxn modelId="{06070E31-25BC-4741-8638-2575456BBCE0}" srcId="{41C31160-3487-4CA6-95FC-CF2AF15DF661}" destId="{10ABF1D2-A44F-48EC-8EC2-D6032AEBD05F}" srcOrd="0" destOrd="0" parTransId="{84002366-7C08-4218-9879-BF0248DB57E0}" sibTransId="{FDC9923E-DC22-41F7-B20D-4AFFE2653AF3}"/>
    <dgm:cxn modelId="{199F142A-AEC2-4FAC-9115-1CC249ABC995}" type="presOf" srcId="{9EDAA0F7-C61F-46E9-A37A-5D66B20E551C}" destId="{015C3E92-B57A-419A-9432-2B3A27F5D4B6}" srcOrd="0" destOrd="0" presId="urn:microsoft.com/office/officeart/2005/8/layout/orgChart1"/>
    <dgm:cxn modelId="{DDCE8317-A7F1-4308-8939-984A60F1A053}" type="presOf" srcId="{E8914A49-33B6-4122-BE47-6D9C03175C5D}" destId="{960953FA-BCE0-4A17-A5E6-CC68EE2D762A}" srcOrd="0" destOrd="0" presId="urn:microsoft.com/office/officeart/2005/8/layout/orgChart1"/>
    <dgm:cxn modelId="{C8D92B18-866D-451E-BDD9-442CE7B229E8}" srcId="{F12F7636-4C9E-4C05-8850-9BDBB6081778}" destId="{C74A69FE-FA78-4CBE-8097-CA4F77FC7F22}" srcOrd="1" destOrd="0" parTransId="{6EADF023-9461-47DD-8D76-210C5D452D89}" sibTransId="{A02837B8-A92C-4888-8292-FB075F5D740A}"/>
    <dgm:cxn modelId="{3E07F7EB-D0EE-4577-830B-F938F6732E44}" type="presOf" srcId="{10ABF1D2-A44F-48EC-8EC2-D6032AEBD05F}" destId="{B51753CD-D5A9-4AC4-8BBE-C849DED085AE}" srcOrd="0" destOrd="0" presId="urn:microsoft.com/office/officeart/2005/8/layout/orgChart1"/>
    <dgm:cxn modelId="{325D678D-3587-432F-837B-D1D6942752A8}" type="presOf" srcId="{D77A06F4-9EA4-40EA-BE27-15E2A795C884}" destId="{8D37C255-7D59-4515-8945-428ED16C2589}" srcOrd="0" destOrd="0" presId="urn:microsoft.com/office/officeart/2005/8/layout/orgChart1"/>
    <dgm:cxn modelId="{77B78E97-A82C-4704-8234-9B737D41F204}" type="presOf" srcId="{1CA2C5EE-7F1F-4F2B-93F1-7470E8BC39CD}" destId="{ECAD348B-3CB5-459A-B22C-D1BB685D2AA5}" srcOrd="0" destOrd="0" presId="urn:microsoft.com/office/officeart/2005/8/layout/orgChart1"/>
    <dgm:cxn modelId="{D7D56778-007C-4D24-A6B0-E71DB8E21BDF}" type="presOf" srcId="{E8914A49-33B6-4122-BE47-6D9C03175C5D}" destId="{C822946C-5E48-48B2-95BC-37459AC0F0CE}" srcOrd="1" destOrd="0" presId="urn:microsoft.com/office/officeart/2005/8/layout/orgChart1"/>
    <dgm:cxn modelId="{19A0DDF2-CD2D-4FEB-A5A9-A449EC69B90F}" type="presOf" srcId="{4F733899-860D-4406-B557-0D21FE1DA4F5}" destId="{277B7318-CDCB-414A-9333-8753575E10D4}" srcOrd="0" destOrd="0" presId="urn:microsoft.com/office/officeart/2005/8/layout/orgChart1"/>
    <dgm:cxn modelId="{048A4D54-7E08-4FE7-BEC8-F6A7F0FE8AA2}" type="presOf" srcId="{592367F7-0185-453C-B670-75DB792F4E18}" destId="{48F4F491-7B65-4FE2-8713-C5AE3BD53F90}" srcOrd="0" destOrd="0" presId="urn:microsoft.com/office/officeart/2005/8/layout/orgChart1"/>
    <dgm:cxn modelId="{D360E588-5FDB-457B-BC44-F90CC09FED9C}" type="presOf" srcId="{9F6BDD13-C974-4650-B97D-523F92CE0BAF}" destId="{D19E5B8B-002D-4093-BD28-B38F56B6EB43}" srcOrd="0" destOrd="0" presId="urn:microsoft.com/office/officeart/2005/8/layout/orgChart1"/>
    <dgm:cxn modelId="{1713C87A-61CE-4CEE-9995-C0FB195A4BC1}" type="presOf" srcId="{25ADB428-E5E7-4880-9629-75B7C6F8B4EE}" destId="{3D9A9C76-5360-495D-B1D7-23A006611E86}" srcOrd="0" destOrd="0" presId="urn:microsoft.com/office/officeart/2005/8/layout/orgChart1"/>
    <dgm:cxn modelId="{7FFCF057-9731-4F44-92AB-4C2E1539E2AA}" type="presParOf" srcId="{FF880F99-EBF6-479F-92F3-9F326F208BF1}" destId="{B5180D0E-B451-4874-A804-BBAE484F7672}" srcOrd="0" destOrd="0" presId="urn:microsoft.com/office/officeart/2005/8/layout/orgChart1"/>
    <dgm:cxn modelId="{8CC2C2FC-3638-4656-B9C0-CF6ECBC75159}" type="presParOf" srcId="{B5180D0E-B451-4874-A804-BBAE484F7672}" destId="{20BEF74F-8029-4B19-82EB-B171AFF2885B}" srcOrd="0" destOrd="0" presId="urn:microsoft.com/office/officeart/2005/8/layout/orgChart1"/>
    <dgm:cxn modelId="{65C3D16F-5DE1-4265-99DD-C35D505CDFFA}" type="presParOf" srcId="{20BEF74F-8029-4B19-82EB-B171AFF2885B}" destId="{12361FA9-472C-4173-A517-75D98DF2C927}" srcOrd="0" destOrd="0" presId="urn:microsoft.com/office/officeart/2005/8/layout/orgChart1"/>
    <dgm:cxn modelId="{92956EFE-3BAB-4045-BD99-3C2F0F6DF0E5}" type="presParOf" srcId="{20BEF74F-8029-4B19-82EB-B171AFF2885B}" destId="{F66B100D-C19A-41D5-A8E7-7767EB93624C}" srcOrd="1" destOrd="0" presId="urn:microsoft.com/office/officeart/2005/8/layout/orgChart1"/>
    <dgm:cxn modelId="{A1983A06-B918-422C-88A5-866CCD69665F}" type="presParOf" srcId="{B5180D0E-B451-4874-A804-BBAE484F7672}" destId="{E44335BA-0F4F-438D-B81A-86961DB68570}" srcOrd="1" destOrd="0" presId="urn:microsoft.com/office/officeart/2005/8/layout/orgChart1"/>
    <dgm:cxn modelId="{AE56F951-E5E3-47AD-B917-C14D32C13190}" type="presParOf" srcId="{E44335BA-0F4F-438D-B81A-86961DB68570}" destId="{015C3E92-B57A-419A-9432-2B3A27F5D4B6}" srcOrd="0" destOrd="0" presId="urn:microsoft.com/office/officeart/2005/8/layout/orgChart1"/>
    <dgm:cxn modelId="{06B593B5-9ED1-42E7-86FD-C0CE7C183E72}" type="presParOf" srcId="{E44335BA-0F4F-438D-B81A-86961DB68570}" destId="{FAD5748A-93E5-4C66-8AF3-016576F5F95A}" srcOrd="1" destOrd="0" presId="urn:microsoft.com/office/officeart/2005/8/layout/orgChart1"/>
    <dgm:cxn modelId="{DF49C09B-7864-4793-AD34-A15A069B86FA}" type="presParOf" srcId="{FAD5748A-93E5-4C66-8AF3-016576F5F95A}" destId="{D405234E-B1B7-463B-823F-6439AA63DAB1}" srcOrd="0" destOrd="0" presId="urn:microsoft.com/office/officeart/2005/8/layout/orgChart1"/>
    <dgm:cxn modelId="{A817067C-7329-4A8D-B719-1517E1A098AD}" type="presParOf" srcId="{D405234E-B1B7-463B-823F-6439AA63DAB1}" destId="{5D8C0512-ABF2-436C-9E85-3D8E8E8F495E}" srcOrd="0" destOrd="0" presId="urn:microsoft.com/office/officeart/2005/8/layout/orgChart1"/>
    <dgm:cxn modelId="{A9779144-DC90-42FD-9A72-ADF94DD066AC}" type="presParOf" srcId="{D405234E-B1B7-463B-823F-6439AA63DAB1}" destId="{672FB36A-C31C-43A8-BE07-6C8E985642BD}" srcOrd="1" destOrd="0" presId="urn:microsoft.com/office/officeart/2005/8/layout/orgChart1"/>
    <dgm:cxn modelId="{EC70C430-45B9-4382-A2B3-D3F9140A51C1}" type="presParOf" srcId="{FAD5748A-93E5-4C66-8AF3-016576F5F95A}" destId="{CF87FF04-5F3F-4AE5-8EB9-34B584C0C3A3}" srcOrd="1" destOrd="0" presId="urn:microsoft.com/office/officeart/2005/8/layout/orgChart1"/>
    <dgm:cxn modelId="{693B0831-7A8D-48C1-8130-AC773DED90BE}" type="presParOf" srcId="{CF87FF04-5F3F-4AE5-8EB9-34B584C0C3A3}" destId="{805D3476-BCF2-45BE-A910-51E62599AE28}" srcOrd="0" destOrd="0" presId="urn:microsoft.com/office/officeart/2005/8/layout/orgChart1"/>
    <dgm:cxn modelId="{2A8FF4CE-3DC6-49B7-816B-A42E25BAAC71}" type="presParOf" srcId="{CF87FF04-5F3F-4AE5-8EB9-34B584C0C3A3}" destId="{FE2CE987-EB07-489A-98C8-B8A8EA4B73D1}" srcOrd="1" destOrd="0" presId="urn:microsoft.com/office/officeart/2005/8/layout/orgChart1"/>
    <dgm:cxn modelId="{0FF5DEBE-E836-40D9-B44C-1A077FD54A53}" type="presParOf" srcId="{FE2CE987-EB07-489A-98C8-B8A8EA4B73D1}" destId="{F72896BC-DB1A-4BB7-8341-D7E2E6D3AD2F}" srcOrd="0" destOrd="0" presId="urn:microsoft.com/office/officeart/2005/8/layout/orgChart1"/>
    <dgm:cxn modelId="{C646A85D-D44D-454E-903D-A2AFCC9F458C}" type="presParOf" srcId="{F72896BC-DB1A-4BB7-8341-D7E2E6D3AD2F}" destId="{78C134F5-5FB8-466C-8145-0859576AA18A}" srcOrd="0" destOrd="0" presId="urn:microsoft.com/office/officeart/2005/8/layout/orgChart1"/>
    <dgm:cxn modelId="{629547EA-F26A-44F2-A1A8-A0FE9F7D2E40}" type="presParOf" srcId="{F72896BC-DB1A-4BB7-8341-D7E2E6D3AD2F}" destId="{9C6CBB1D-87CB-4A59-85EE-BAB58E368F31}" srcOrd="1" destOrd="0" presId="urn:microsoft.com/office/officeart/2005/8/layout/orgChart1"/>
    <dgm:cxn modelId="{7FF28996-1D78-4ECC-9F48-F6EE147CF21E}" type="presParOf" srcId="{FE2CE987-EB07-489A-98C8-B8A8EA4B73D1}" destId="{0473C617-B2B9-49DD-BF44-AFD317A195AA}" srcOrd="1" destOrd="0" presId="urn:microsoft.com/office/officeart/2005/8/layout/orgChart1"/>
    <dgm:cxn modelId="{F91EECDD-4FAF-4DCA-B1A2-F7A9673E3F6D}" type="presParOf" srcId="{0473C617-B2B9-49DD-BF44-AFD317A195AA}" destId="{ECAD348B-3CB5-459A-B22C-D1BB685D2AA5}" srcOrd="0" destOrd="0" presId="urn:microsoft.com/office/officeart/2005/8/layout/orgChart1"/>
    <dgm:cxn modelId="{59B80E3A-1A94-4A41-B17E-4ABF47026D44}" type="presParOf" srcId="{0473C617-B2B9-49DD-BF44-AFD317A195AA}" destId="{2EFC08AC-7D4D-4AD2-9262-055ECA511470}" srcOrd="1" destOrd="0" presId="urn:microsoft.com/office/officeart/2005/8/layout/orgChart1"/>
    <dgm:cxn modelId="{DCA36CC8-F3E2-4834-AEE6-7B10EC53351D}" type="presParOf" srcId="{2EFC08AC-7D4D-4AD2-9262-055ECA511470}" destId="{736AB0E5-EDD7-47A0-801B-C91A01D4F826}" srcOrd="0" destOrd="0" presId="urn:microsoft.com/office/officeart/2005/8/layout/orgChart1"/>
    <dgm:cxn modelId="{8326E822-341C-4A12-912F-8A5917DC42D7}" type="presParOf" srcId="{736AB0E5-EDD7-47A0-801B-C91A01D4F826}" destId="{1105CB69-4D1A-4099-B962-1EC8D84FAE93}" srcOrd="0" destOrd="0" presId="urn:microsoft.com/office/officeart/2005/8/layout/orgChart1"/>
    <dgm:cxn modelId="{A66F05C7-24DC-4254-9CC0-16002514F5F6}" type="presParOf" srcId="{736AB0E5-EDD7-47A0-801B-C91A01D4F826}" destId="{4E84B42F-21F9-4ED2-BDAE-23FFAB1A4278}" srcOrd="1" destOrd="0" presId="urn:microsoft.com/office/officeart/2005/8/layout/orgChart1"/>
    <dgm:cxn modelId="{86AF3F06-A001-467F-B64D-678C72ADF524}" type="presParOf" srcId="{2EFC08AC-7D4D-4AD2-9262-055ECA511470}" destId="{45C2BB24-F518-4FE1-BC8D-7DEB4569016B}" srcOrd="1" destOrd="0" presId="urn:microsoft.com/office/officeart/2005/8/layout/orgChart1"/>
    <dgm:cxn modelId="{48E46E7E-2233-4175-B73C-B8875F5127B3}" type="presParOf" srcId="{2EFC08AC-7D4D-4AD2-9262-055ECA511470}" destId="{4C7DF791-D9D5-47F6-A254-3C205C1F549F}" srcOrd="2" destOrd="0" presId="urn:microsoft.com/office/officeart/2005/8/layout/orgChart1"/>
    <dgm:cxn modelId="{1C53AF6B-F812-411D-AFF4-7E9D288B8590}" type="presParOf" srcId="{0473C617-B2B9-49DD-BF44-AFD317A195AA}" destId="{845EA4F8-DDD3-4D94-8BBD-1C33E66A6EF1}" srcOrd="2" destOrd="0" presId="urn:microsoft.com/office/officeart/2005/8/layout/orgChart1"/>
    <dgm:cxn modelId="{DED2BA60-8928-4C1D-98D8-C13201BD3143}" type="presParOf" srcId="{0473C617-B2B9-49DD-BF44-AFD317A195AA}" destId="{E28DF14C-5D2F-42AF-A133-7054692D93A0}" srcOrd="3" destOrd="0" presId="urn:microsoft.com/office/officeart/2005/8/layout/orgChart1"/>
    <dgm:cxn modelId="{FDE7F511-5097-453D-91B3-9D14F043B1C6}" type="presParOf" srcId="{E28DF14C-5D2F-42AF-A133-7054692D93A0}" destId="{9CCCF15B-CC78-4D7F-A2FB-FA225EA1608A}" srcOrd="0" destOrd="0" presId="urn:microsoft.com/office/officeart/2005/8/layout/orgChart1"/>
    <dgm:cxn modelId="{70F9AAD6-0923-4C15-918D-53BD0C5A0725}" type="presParOf" srcId="{9CCCF15B-CC78-4D7F-A2FB-FA225EA1608A}" destId="{6B78F828-E263-4432-8DA1-F0367264990F}" srcOrd="0" destOrd="0" presId="urn:microsoft.com/office/officeart/2005/8/layout/orgChart1"/>
    <dgm:cxn modelId="{FC201219-2F12-470A-9AD6-5C8984383E5C}" type="presParOf" srcId="{9CCCF15B-CC78-4D7F-A2FB-FA225EA1608A}" destId="{23DF4F02-CA4F-4F9C-A757-907434CD8D79}" srcOrd="1" destOrd="0" presId="urn:microsoft.com/office/officeart/2005/8/layout/orgChart1"/>
    <dgm:cxn modelId="{5460B66A-7744-4E34-BEE9-0D5E2FB5B138}" type="presParOf" srcId="{E28DF14C-5D2F-42AF-A133-7054692D93A0}" destId="{DAACEDCD-2DE0-40DA-989C-CA5CB50CCC15}" srcOrd="1" destOrd="0" presId="urn:microsoft.com/office/officeart/2005/8/layout/orgChart1"/>
    <dgm:cxn modelId="{620CC07F-674F-47F6-9A5D-D7960CF3290D}" type="presParOf" srcId="{E28DF14C-5D2F-42AF-A133-7054692D93A0}" destId="{4053F2BD-93B2-48E8-AC5C-67A0E364C288}" srcOrd="2" destOrd="0" presId="urn:microsoft.com/office/officeart/2005/8/layout/orgChart1"/>
    <dgm:cxn modelId="{6DA86E59-7F0F-4C9F-8C19-AF2BF239B919}" type="presParOf" srcId="{0473C617-B2B9-49DD-BF44-AFD317A195AA}" destId="{48F4F491-7B65-4FE2-8713-C5AE3BD53F90}" srcOrd="4" destOrd="0" presId="urn:microsoft.com/office/officeart/2005/8/layout/orgChart1"/>
    <dgm:cxn modelId="{39D8FF42-5105-4223-9167-7F40120A52D7}" type="presParOf" srcId="{0473C617-B2B9-49DD-BF44-AFD317A195AA}" destId="{641B7677-3304-424E-9E2A-6416B9E006DA}" srcOrd="5" destOrd="0" presId="urn:microsoft.com/office/officeart/2005/8/layout/orgChart1"/>
    <dgm:cxn modelId="{8637E4CD-FE88-4582-B169-163D0708F8A7}" type="presParOf" srcId="{641B7677-3304-424E-9E2A-6416B9E006DA}" destId="{5B909C8B-39B5-4564-820A-B6FEEC45A82F}" srcOrd="0" destOrd="0" presId="urn:microsoft.com/office/officeart/2005/8/layout/orgChart1"/>
    <dgm:cxn modelId="{4BA0FF3B-A1E4-406C-8E2E-7B6126C9762E}" type="presParOf" srcId="{5B909C8B-39B5-4564-820A-B6FEEC45A82F}" destId="{FE62DF75-AA56-4910-8DC1-DFB0D5BA9B40}" srcOrd="0" destOrd="0" presId="urn:microsoft.com/office/officeart/2005/8/layout/orgChart1"/>
    <dgm:cxn modelId="{DC274CDB-AD37-4A1F-9631-53C7480CA316}" type="presParOf" srcId="{5B909C8B-39B5-4564-820A-B6FEEC45A82F}" destId="{CCE6D89A-80EF-456B-8F4E-CDC438AFEEA9}" srcOrd="1" destOrd="0" presId="urn:microsoft.com/office/officeart/2005/8/layout/orgChart1"/>
    <dgm:cxn modelId="{F713EA43-FD57-4F07-8312-21B034D74A06}" type="presParOf" srcId="{641B7677-3304-424E-9E2A-6416B9E006DA}" destId="{110B783A-549D-44E6-B98F-7FE0CA755481}" srcOrd="1" destOrd="0" presId="urn:microsoft.com/office/officeart/2005/8/layout/orgChart1"/>
    <dgm:cxn modelId="{D63D3A41-E148-4C12-9349-558C0CDB374B}" type="presParOf" srcId="{641B7677-3304-424E-9E2A-6416B9E006DA}" destId="{AF3C46E9-DFBD-4B67-BABA-F5EF95900022}" srcOrd="2" destOrd="0" presId="urn:microsoft.com/office/officeart/2005/8/layout/orgChart1"/>
    <dgm:cxn modelId="{568237C9-5C99-4C49-86C6-1C9ADB0BEE46}" type="presParOf" srcId="{0473C617-B2B9-49DD-BF44-AFD317A195AA}" destId="{7E7B882B-48FA-465C-AC84-50663D615363}" srcOrd="6" destOrd="0" presId="urn:microsoft.com/office/officeart/2005/8/layout/orgChart1"/>
    <dgm:cxn modelId="{D9180C36-7356-4572-92EE-36B95E49693F}" type="presParOf" srcId="{0473C617-B2B9-49DD-BF44-AFD317A195AA}" destId="{13200F78-C36A-42F1-8F41-D14ECCF39C27}" srcOrd="7" destOrd="0" presId="urn:microsoft.com/office/officeart/2005/8/layout/orgChart1"/>
    <dgm:cxn modelId="{4E53B55A-1E95-4869-AC85-3412E7336899}" type="presParOf" srcId="{13200F78-C36A-42F1-8F41-D14ECCF39C27}" destId="{A3592B69-E84E-4194-9B4D-D805D7C81391}" srcOrd="0" destOrd="0" presId="urn:microsoft.com/office/officeart/2005/8/layout/orgChart1"/>
    <dgm:cxn modelId="{B562E577-738F-4ECD-90D4-60F836C9B04C}" type="presParOf" srcId="{A3592B69-E84E-4194-9B4D-D805D7C81391}" destId="{9F8438E2-6B61-4BF9-8B8D-318242BD2442}" srcOrd="0" destOrd="0" presId="urn:microsoft.com/office/officeart/2005/8/layout/orgChart1"/>
    <dgm:cxn modelId="{BADA6C57-6697-463D-B819-1111EB27742A}" type="presParOf" srcId="{A3592B69-E84E-4194-9B4D-D805D7C81391}" destId="{918FFB45-1E9C-4024-B36F-FC4782BE77AC}" srcOrd="1" destOrd="0" presId="urn:microsoft.com/office/officeart/2005/8/layout/orgChart1"/>
    <dgm:cxn modelId="{06F170D1-6CB7-4CE1-99EC-D88F508BA2D5}" type="presParOf" srcId="{13200F78-C36A-42F1-8F41-D14ECCF39C27}" destId="{E10C868B-9A13-414D-A9BE-17BC89F248EF}" srcOrd="1" destOrd="0" presId="urn:microsoft.com/office/officeart/2005/8/layout/orgChart1"/>
    <dgm:cxn modelId="{7547BD4E-DD4F-458C-BEDE-626CF1FFD34C}" type="presParOf" srcId="{13200F78-C36A-42F1-8F41-D14ECCF39C27}" destId="{44F7AAFF-5DC9-43A6-B09E-17837607627A}" srcOrd="2" destOrd="0" presId="urn:microsoft.com/office/officeart/2005/8/layout/orgChart1"/>
    <dgm:cxn modelId="{57385B98-9BB3-4FB6-963A-38F08DC4481E}" type="presParOf" srcId="{0473C617-B2B9-49DD-BF44-AFD317A195AA}" destId="{89958BBD-D0A9-4BD9-A1DD-D37332F0AAB1}" srcOrd="8" destOrd="0" presId="urn:microsoft.com/office/officeart/2005/8/layout/orgChart1"/>
    <dgm:cxn modelId="{745735BA-9EFB-44A4-901F-D32C1AE2A452}" type="presParOf" srcId="{0473C617-B2B9-49DD-BF44-AFD317A195AA}" destId="{2C96C1EA-8BB0-418F-B1FE-701B530B7764}" srcOrd="9" destOrd="0" presId="urn:microsoft.com/office/officeart/2005/8/layout/orgChart1"/>
    <dgm:cxn modelId="{8398F29E-802C-4BD6-A9F5-D86DCA1F4507}" type="presParOf" srcId="{2C96C1EA-8BB0-418F-B1FE-701B530B7764}" destId="{D383BBE4-6BF6-4F6D-A88B-648E26E26C9E}" srcOrd="0" destOrd="0" presId="urn:microsoft.com/office/officeart/2005/8/layout/orgChart1"/>
    <dgm:cxn modelId="{4A1360FB-6DA3-4288-BCB8-A9964581D93A}" type="presParOf" srcId="{D383BBE4-6BF6-4F6D-A88B-648E26E26C9E}" destId="{AE02CC95-A158-4B97-80F9-7E69D20E17A6}" srcOrd="0" destOrd="0" presId="urn:microsoft.com/office/officeart/2005/8/layout/orgChart1"/>
    <dgm:cxn modelId="{F7BB2F40-45B3-44CD-BF91-489ADB712FA8}" type="presParOf" srcId="{D383BBE4-6BF6-4F6D-A88B-648E26E26C9E}" destId="{A8E74DA3-880D-49FE-B160-E7AEE87A0209}" srcOrd="1" destOrd="0" presId="urn:microsoft.com/office/officeart/2005/8/layout/orgChart1"/>
    <dgm:cxn modelId="{6F7633DD-3B89-4B96-87CE-59C98CC8A535}" type="presParOf" srcId="{2C96C1EA-8BB0-418F-B1FE-701B530B7764}" destId="{E2F9B1CE-040D-405A-8DA8-AD7430C4AEB3}" srcOrd="1" destOrd="0" presId="urn:microsoft.com/office/officeart/2005/8/layout/orgChart1"/>
    <dgm:cxn modelId="{3F563E16-A69E-4790-A38A-21B5B6F6004A}" type="presParOf" srcId="{2C96C1EA-8BB0-418F-B1FE-701B530B7764}" destId="{30A61F86-B51D-4843-B9A1-DDB646A62596}" srcOrd="2" destOrd="0" presId="urn:microsoft.com/office/officeart/2005/8/layout/orgChart1"/>
    <dgm:cxn modelId="{0A614B3B-5D2B-406F-AE6F-AAB36ED31CB5}" type="presParOf" srcId="{0473C617-B2B9-49DD-BF44-AFD317A195AA}" destId="{22D1C2C5-B65E-41F7-8871-923750C1E2EA}" srcOrd="10" destOrd="0" presId="urn:microsoft.com/office/officeart/2005/8/layout/orgChart1"/>
    <dgm:cxn modelId="{75A042D4-A423-41C4-BA7D-02C7838583FA}" type="presParOf" srcId="{0473C617-B2B9-49DD-BF44-AFD317A195AA}" destId="{357C8A13-C7B1-4823-A1DD-F2340D38E978}" srcOrd="11" destOrd="0" presId="urn:microsoft.com/office/officeart/2005/8/layout/orgChart1"/>
    <dgm:cxn modelId="{0C4E3126-847C-4830-9A2E-7D4FD95B5BFD}" type="presParOf" srcId="{357C8A13-C7B1-4823-A1DD-F2340D38E978}" destId="{230782C3-2E40-41D9-B047-3BDA60CDBA85}" srcOrd="0" destOrd="0" presId="urn:microsoft.com/office/officeart/2005/8/layout/orgChart1"/>
    <dgm:cxn modelId="{76C6168C-0F91-4805-BD0D-C47F8E165C95}" type="presParOf" srcId="{230782C3-2E40-41D9-B047-3BDA60CDBA85}" destId="{FF057B78-B844-4476-A298-51D975DBC343}" srcOrd="0" destOrd="0" presId="urn:microsoft.com/office/officeart/2005/8/layout/orgChart1"/>
    <dgm:cxn modelId="{9EE213C1-2F39-49DE-922D-05C5F5132D49}" type="presParOf" srcId="{230782C3-2E40-41D9-B047-3BDA60CDBA85}" destId="{9892BE5B-6A3E-4523-9F31-CACB8CA7A446}" srcOrd="1" destOrd="0" presId="urn:microsoft.com/office/officeart/2005/8/layout/orgChart1"/>
    <dgm:cxn modelId="{55482082-89A0-45B3-8E05-9F4A0704CBC1}" type="presParOf" srcId="{357C8A13-C7B1-4823-A1DD-F2340D38E978}" destId="{2C80EBE6-E2B7-4E73-B2E8-B3531116A91E}" srcOrd="1" destOrd="0" presId="urn:microsoft.com/office/officeart/2005/8/layout/orgChart1"/>
    <dgm:cxn modelId="{1814A9E9-E204-498A-B1A6-07E42BF83691}" type="presParOf" srcId="{357C8A13-C7B1-4823-A1DD-F2340D38E978}" destId="{3BADAF71-0CC6-43C1-A30C-738F8EE76B92}" srcOrd="2" destOrd="0" presId="urn:microsoft.com/office/officeart/2005/8/layout/orgChart1"/>
    <dgm:cxn modelId="{FD72802E-1525-488B-9738-3EEEC2DD2762}" type="presParOf" srcId="{FE2CE987-EB07-489A-98C8-B8A8EA4B73D1}" destId="{BE15BB92-9808-4024-8C77-59700FFFD01D}" srcOrd="2" destOrd="0" presId="urn:microsoft.com/office/officeart/2005/8/layout/orgChart1"/>
    <dgm:cxn modelId="{54B28D6C-94B4-4915-8105-0CA9916F86CC}" type="presParOf" srcId="{FAD5748A-93E5-4C66-8AF3-016576F5F95A}" destId="{062150D1-621E-40CF-97B1-1CE207ADAC12}" srcOrd="2" destOrd="0" presId="urn:microsoft.com/office/officeart/2005/8/layout/orgChart1"/>
    <dgm:cxn modelId="{1ECA1558-B9BE-4878-9E41-EF83C5146F59}" type="presParOf" srcId="{E44335BA-0F4F-438D-B81A-86961DB68570}" destId="{2A77D000-C0F1-4280-AF39-A568FF74F6D7}" srcOrd="2" destOrd="0" presId="urn:microsoft.com/office/officeart/2005/8/layout/orgChart1"/>
    <dgm:cxn modelId="{62B61962-974E-4177-A5D6-38969EC2B2DF}" type="presParOf" srcId="{E44335BA-0F4F-438D-B81A-86961DB68570}" destId="{DAD4C261-B48B-42F3-963B-72AD3480E4BF}" srcOrd="3" destOrd="0" presId="urn:microsoft.com/office/officeart/2005/8/layout/orgChart1"/>
    <dgm:cxn modelId="{D624DD3B-95C2-4AB2-BBDB-E434B4C80D09}" type="presParOf" srcId="{DAD4C261-B48B-42F3-963B-72AD3480E4BF}" destId="{87295F9F-6F43-4038-BDB0-6A522C37DE65}" srcOrd="0" destOrd="0" presId="urn:microsoft.com/office/officeart/2005/8/layout/orgChart1"/>
    <dgm:cxn modelId="{26F9FE85-B732-430C-A2B6-C3E94C194051}" type="presParOf" srcId="{87295F9F-6F43-4038-BDB0-6A522C37DE65}" destId="{EDA4AD3D-F48A-469B-9BDB-1BE6C452ABBA}" srcOrd="0" destOrd="0" presId="urn:microsoft.com/office/officeart/2005/8/layout/orgChart1"/>
    <dgm:cxn modelId="{643AA69D-7C2E-4801-8560-241E39CC311B}" type="presParOf" srcId="{87295F9F-6F43-4038-BDB0-6A522C37DE65}" destId="{E7330EC3-ECFD-49A7-BEE5-4FC4CF4B9C7A}" srcOrd="1" destOrd="0" presId="urn:microsoft.com/office/officeart/2005/8/layout/orgChart1"/>
    <dgm:cxn modelId="{F39880F8-C022-4094-9F1B-EDE24D4D5857}" type="presParOf" srcId="{DAD4C261-B48B-42F3-963B-72AD3480E4BF}" destId="{C5C391FF-C4C5-4E04-850E-C709BD464B8C}" srcOrd="1" destOrd="0" presId="urn:microsoft.com/office/officeart/2005/8/layout/orgChart1"/>
    <dgm:cxn modelId="{51E089A2-B8D2-4689-AE5C-AA525835690D}" type="presParOf" srcId="{C5C391FF-C4C5-4E04-850E-C709BD464B8C}" destId="{1EBD3F87-891D-45BA-BBEA-91AEE160C629}" srcOrd="0" destOrd="0" presId="urn:microsoft.com/office/officeart/2005/8/layout/orgChart1"/>
    <dgm:cxn modelId="{CEE710F3-8223-48A6-B142-7707178CB7B2}" type="presParOf" srcId="{C5C391FF-C4C5-4E04-850E-C709BD464B8C}" destId="{6823B3E9-A4A8-4B71-994E-DA5AC498DB13}" srcOrd="1" destOrd="0" presId="urn:microsoft.com/office/officeart/2005/8/layout/orgChart1"/>
    <dgm:cxn modelId="{55596ED2-78E1-4F20-A5FC-8AD50059F1A8}" type="presParOf" srcId="{6823B3E9-A4A8-4B71-994E-DA5AC498DB13}" destId="{EBBEC7F9-74BC-4761-A07F-F317F937E0BE}" srcOrd="0" destOrd="0" presId="urn:microsoft.com/office/officeart/2005/8/layout/orgChart1"/>
    <dgm:cxn modelId="{23FB7CA5-9896-468C-87AC-30E5B3ABDA0A}" type="presParOf" srcId="{EBBEC7F9-74BC-4761-A07F-F317F937E0BE}" destId="{D19E5B8B-002D-4093-BD28-B38F56B6EB43}" srcOrd="0" destOrd="0" presId="urn:microsoft.com/office/officeart/2005/8/layout/orgChart1"/>
    <dgm:cxn modelId="{CD9BCEF5-209F-4B30-8C45-674603603332}" type="presParOf" srcId="{EBBEC7F9-74BC-4761-A07F-F317F937E0BE}" destId="{88E71916-D507-4520-8DAA-C4781FF2A2B1}" srcOrd="1" destOrd="0" presId="urn:microsoft.com/office/officeart/2005/8/layout/orgChart1"/>
    <dgm:cxn modelId="{AA8DAA1F-EA70-4008-A764-4D467C3A82F9}" type="presParOf" srcId="{6823B3E9-A4A8-4B71-994E-DA5AC498DB13}" destId="{86AE7E96-235A-40B2-B914-90371ED923CE}" srcOrd="1" destOrd="0" presId="urn:microsoft.com/office/officeart/2005/8/layout/orgChart1"/>
    <dgm:cxn modelId="{02CE9215-8CE2-48E1-AE30-A2475B9E6537}" type="presParOf" srcId="{86AE7E96-235A-40B2-B914-90371ED923CE}" destId="{6CD8521F-671F-4215-BE70-0D975DCCBDC1}" srcOrd="0" destOrd="0" presId="urn:microsoft.com/office/officeart/2005/8/layout/orgChart1"/>
    <dgm:cxn modelId="{047169B1-F26B-4456-8763-D24B212B4922}" type="presParOf" srcId="{86AE7E96-235A-40B2-B914-90371ED923CE}" destId="{5A96262B-9E30-4A83-BADE-EF15BB5D8580}" srcOrd="1" destOrd="0" presId="urn:microsoft.com/office/officeart/2005/8/layout/orgChart1"/>
    <dgm:cxn modelId="{3EEB9D36-95DC-4A94-B7C7-E705454527B8}" type="presParOf" srcId="{5A96262B-9E30-4A83-BADE-EF15BB5D8580}" destId="{0EA71760-E780-4ECF-818C-F6F0C1DB999B}" srcOrd="0" destOrd="0" presId="urn:microsoft.com/office/officeart/2005/8/layout/orgChart1"/>
    <dgm:cxn modelId="{E3D3F711-8268-4BE0-A6EE-DAF40089DF16}" type="presParOf" srcId="{0EA71760-E780-4ECF-818C-F6F0C1DB999B}" destId="{E2E59DA4-905C-414D-878B-001DF54B894E}" srcOrd="0" destOrd="0" presId="urn:microsoft.com/office/officeart/2005/8/layout/orgChart1"/>
    <dgm:cxn modelId="{5A10C1E9-3F98-4E00-9028-2958817466C2}" type="presParOf" srcId="{0EA71760-E780-4ECF-818C-F6F0C1DB999B}" destId="{1AD6CB7C-168E-420F-A612-6246AA6BAE90}" srcOrd="1" destOrd="0" presId="urn:microsoft.com/office/officeart/2005/8/layout/orgChart1"/>
    <dgm:cxn modelId="{7CDF6ED2-3BEE-4E15-B992-5C59A3801727}" type="presParOf" srcId="{5A96262B-9E30-4A83-BADE-EF15BB5D8580}" destId="{7859F74C-4BC8-4BEF-8052-AEB943F574E4}" srcOrd="1" destOrd="0" presId="urn:microsoft.com/office/officeart/2005/8/layout/orgChart1"/>
    <dgm:cxn modelId="{A9ABEB46-7CF6-4FDA-BBB8-CD13035C5402}" type="presParOf" srcId="{5A96262B-9E30-4A83-BADE-EF15BB5D8580}" destId="{615BEA94-32D3-4123-83F6-3C9BE739BC8D}" srcOrd="2" destOrd="0" presId="urn:microsoft.com/office/officeart/2005/8/layout/orgChart1"/>
    <dgm:cxn modelId="{B4A5BB1B-DFC5-4381-BB7A-0EB1AC2ECBE6}" type="presParOf" srcId="{86AE7E96-235A-40B2-B914-90371ED923CE}" destId="{95B55D42-35F4-4775-96B1-76992ADF8029}" srcOrd="2" destOrd="0" presId="urn:microsoft.com/office/officeart/2005/8/layout/orgChart1"/>
    <dgm:cxn modelId="{D8129285-10D2-49AC-A809-57DF407F0244}" type="presParOf" srcId="{86AE7E96-235A-40B2-B914-90371ED923CE}" destId="{4AFFFAB1-02EB-422D-9283-1F120FE17D74}" srcOrd="3" destOrd="0" presId="urn:microsoft.com/office/officeart/2005/8/layout/orgChart1"/>
    <dgm:cxn modelId="{EF00B92B-BDA9-4BC9-B906-FD1215F8A0A7}" type="presParOf" srcId="{4AFFFAB1-02EB-422D-9283-1F120FE17D74}" destId="{5BDDBC1F-8780-4092-9D18-8E67B3F33C12}" srcOrd="0" destOrd="0" presId="urn:microsoft.com/office/officeart/2005/8/layout/orgChart1"/>
    <dgm:cxn modelId="{86CD9579-9045-4D09-908E-91842776C495}" type="presParOf" srcId="{5BDDBC1F-8780-4092-9D18-8E67B3F33C12}" destId="{AF1B943F-3FAA-44D6-AC15-0058C2DF91C4}" srcOrd="0" destOrd="0" presId="urn:microsoft.com/office/officeart/2005/8/layout/orgChart1"/>
    <dgm:cxn modelId="{BD88F163-0F46-47F1-B936-116BC816C235}" type="presParOf" srcId="{5BDDBC1F-8780-4092-9D18-8E67B3F33C12}" destId="{71C2345B-DB1D-486C-B640-BA3A8C1AB30B}" srcOrd="1" destOrd="0" presId="urn:microsoft.com/office/officeart/2005/8/layout/orgChart1"/>
    <dgm:cxn modelId="{475E9F4B-477B-499E-8E4A-06A55FED6137}" type="presParOf" srcId="{4AFFFAB1-02EB-422D-9283-1F120FE17D74}" destId="{6A98EAB9-8688-4835-BD37-67BB92F57EB7}" srcOrd="1" destOrd="0" presId="urn:microsoft.com/office/officeart/2005/8/layout/orgChart1"/>
    <dgm:cxn modelId="{95FAC1AB-F544-450A-8349-6A0A4A787899}" type="presParOf" srcId="{4AFFFAB1-02EB-422D-9283-1F120FE17D74}" destId="{E5572273-53D6-45A5-99AF-EFF8F9F4F048}" srcOrd="2" destOrd="0" presId="urn:microsoft.com/office/officeart/2005/8/layout/orgChart1"/>
    <dgm:cxn modelId="{9EE6F0CC-0610-4F77-8DBD-140770FF404A}" type="presParOf" srcId="{6823B3E9-A4A8-4B71-994E-DA5AC498DB13}" destId="{E4D534C0-F243-4485-BDC7-BC978C7A76B7}" srcOrd="2" destOrd="0" presId="urn:microsoft.com/office/officeart/2005/8/layout/orgChart1"/>
    <dgm:cxn modelId="{33D68233-FE68-4691-A1D2-A696A832E5AA}" type="presParOf" srcId="{DAD4C261-B48B-42F3-963B-72AD3480E4BF}" destId="{DF338F71-7A9B-4D38-AB59-C485C7E3030E}" srcOrd="2" destOrd="0" presId="urn:microsoft.com/office/officeart/2005/8/layout/orgChart1"/>
    <dgm:cxn modelId="{94A22F60-D952-402C-BB1A-49878210FE4C}" type="presParOf" srcId="{E44335BA-0F4F-438D-B81A-86961DB68570}" destId="{8D37C255-7D59-4515-8945-428ED16C2589}" srcOrd="4" destOrd="0" presId="urn:microsoft.com/office/officeart/2005/8/layout/orgChart1"/>
    <dgm:cxn modelId="{62C0C0DF-FB12-4065-A798-4F811D2F0D07}" type="presParOf" srcId="{E44335BA-0F4F-438D-B81A-86961DB68570}" destId="{B445E8AA-E51A-497F-957C-C59902A6CB4F}" srcOrd="5" destOrd="0" presId="urn:microsoft.com/office/officeart/2005/8/layout/orgChart1"/>
    <dgm:cxn modelId="{7B5C122A-E88C-4E24-92D9-A9592B4BA076}" type="presParOf" srcId="{B445E8AA-E51A-497F-957C-C59902A6CB4F}" destId="{F733AAE4-A271-4100-993E-B256EC6C5F94}" srcOrd="0" destOrd="0" presId="urn:microsoft.com/office/officeart/2005/8/layout/orgChart1"/>
    <dgm:cxn modelId="{B67732E8-0162-490A-80CC-212090F3DD92}" type="presParOf" srcId="{F733AAE4-A271-4100-993E-B256EC6C5F94}" destId="{A4ECC2B8-DA0C-4559-9C5B-A7A2345410A7}" srcOrd="0" destOrd="0" presId="urn:microsoft.com/office/officeart/2005/8/layout/orgChart1"/>
    <dgm:cxn modelId="{258D71F5-5B0F-4F9C-B06A-6913F07DD5E5}" type="presParOf" srcId="{F733AAE4-A271-4100-993E-B256EC6C5F94}" destId="{4F8E606C-BC2A-42B5-A316-A5B0EF27BA5D}" srcOrd="1" destOrd="0" presId="urn:microsoft.com/office/officeart/2005/8/layout/orgChart1"/>
    <dgm:cxn modelId="{A499F649-B8FB-4588-9724-088E954EE1FC}" type="presParOf" srcId="{B445E8AA-E51A-497F-957C-C59902A6CB4F}" destId="{A74E986E-AF16-404A-A358-85256B3DFA1B}" srcOrd="1" destOrd="0" presId="urn:microsoft.com/office/officeart/2005/8/layout/orgChart1"/>
    <dgm:cxn modelId="{A0B4F546-4C7C-4EE4-A765-101A76E58A0F}" type="presParOf" srcId="{A74E986E-AF16-404A-A358-85256B3DFA1B}" destId="{25C6D00C-5E36-4326-A038-88DDA4389134}" srcOrd="0" destOrd="0" presId="urn:microsoft.com/office/officeart/2005/8/layout/orgChart1"/>
    <dgm:cxn modelId="{E9A1C7CB-01FB-4C34-8BE5-CB03DFD83B74}" type="presParOf" srcId="{A74E986E-AF16-404A-A358-85256B3DFA1B}" destId="{77691A18-7B65-4484-86AD-EB69623DC236}" srcOrd="1" destOrd="0" presId="urn:microsoft.com/office/officeart/2005/8/layout/orgChart1"/>
    <dgm:cxn modelId="{4EC9E9D1-2960-464D-BC36-867B6BFFA193}" type="presParOf" srcId="{77691A18-7B65-4484-86AD-EB69623DC236}" destId="{B43F5D69-DA48-4F14-887B-A9F9BD608897}" srcOrd="0" destOrd="0" presId="urn:microsoft.com/office/officeart/2005/8/layout/orgChart1"/>
    <dgm:cxn modelId="{3DE250BB-A826-4FD6-BFC2-D23001DAE53E}" type="presParOf" srcId="{B43F5D69-DA48-4F14-887B-A9F9BD608897}" destId="{B35FE85B-BE48-42F9-A2C2-DC71EAED0142}" srcOrd="0" destOrd="0" presId="urn:microsoft.com/office/officeart/2005/8/layout/orgChart1"/>
    <dgm:cxn modelId="{69D956BA-5700-43F4-89DB-53828C6BF82E}" type="presParOf" srcId="{B43F5D69-DA48-4F14-887B-A9F9BD608897}" destId="{8CE6DA06-BDAA-42BA-87EE-C3E3445DD6CE}" srcOrd="1" destOrd="0" presId="urn:microsoft.com/office/officeart/2005/8/layout/orgChart1"/>
    <dgm:cxn modelId="{1D31B275-D904-45C6-8144-21F046561318}" type="presParOf" srcId="{77691A18-7B65-4484-86AD-EB69623DC236}" destId="{866A4907-8593-4021-8157-317CD3B1EEBE}" srcOrd="1" destOrd="0" presId="urn:microsoft.com/office/officeart/2005/8/layout/orgChart1"/>
    <dgm:cxn modelId="{BD5D8AF3-9391-42D8-8EA1-2AFB1C7B63F0}" type="presParOf" srcId="{866A4907-8593-4021-8157-317CD3B1EEBE}" destId="{E1AFE06C-E995-4472-AE81-122BD78505AC}" srcOrd="0" destOrd="0" presId="urn:microsoft.com/office/officeart/2005/8/layout/orgChart1"/>
    <dgm:cxn modelId="{A8FE9DAE-B1E5-4138-8D8A-D9F0EDC01AA4}" type="presParOf" srcId="{866A4907-8593-4021-8157-317CD3B1EEBE}" destId="{E70323B6-78D5-4C51-855F-DAE92970CA84}" srcOrd="1" destOrd="0" presId="urn:microsoft.com/office/officeart/2005/8/layout/orgChart1"/>
    <dgm:cxn modelId="{765FBDB5-D647-4F68-95E6-DE641A147452}" type="presParOf" srcId="{E70323B6-78D5-4C51-855F-DAE92970CA84}" destId="{A182FAC0-46F2-41E9-8628-0B5ECA7CCC3D}" srcOrd="0" destOrd="0" presId="urn:microsoft.com/office/officeart/2005/8/layout/orgChart1"/>
    <dgm:cxn modelId="{27AC4D71-92E7-446E-B44A-C02EDE5E80C3}" type="presParOf" srcId="{A182FAC0-46F2-41E9-8628-0B5ECA7CCC3D}" destId="{C68F41FD-E8AE-4CA0-B24F-BB840C370472}" srcOrd="0" destOrd="0" presId="urn:microsoft.com/office/officeart/2005/8/layout/orgChart1"/>
    <dgm:cxn modelId="{B800D75F-137D-4C10-8DCF-F0352FAB44DE}" type="presParOf" srcId="{A182FAC0-46F2-41E9-8628-0B5ECA7CCC3D}" destId="{405638F5-26A9-47F4-8D90-3DF24D135B23}" srcOrd="1" destOrd="0" presId="urn:microsoft.com/office/officeart/2005/8/layout/orgChart1"/>
    <dgm:cxn modelId="{28A7526E-F27C-4163-845A-FC3375EEB336}" type="presParOf" srcId="{E70323B6-78D5-4C51-855F-DAE92970CA84}" destId="{5F4C0D55-97F0-48B4-833C-77AA181CE248}" srcOrd="1" destOrd="0" presId="urn:microsoft.com/office/officeart/2005/8/layout/orgChart1"/>
    <dgm:cxn modelId="{FD1CB4B7-A575-4862-8725-673A09B7553F}" type="presParOf" srcId="{E70323B6-78D5-4C51-855F-DAE92970CA84}" destId="{9B29631E-4DD6-4CD7-9861-9F0AD24E2066}" srcOrd="2" destOrd="0" presId="urn:microsoft.com/office/officeart/2005/8/layout/orgChart1"/>
    <dgm:cxn modelId="{CDC4AE98-F5C6-4A35-8F76-FEF9000E906D}" type="presParOf" srcId="{866A4907-8593-4021-8157-317CD3B1EEBE}" destId="{4346FD62-D041-4913-9473-DB0588F787BB}" srcOrd="2" destOrd="0" presId="urn:microsoft.com/office/officeart/2005/8/layout/orgChart1"/>
    <dgm:cxn modelId="{5014ED09-9EDB-4820-99C4-8AF86658672A}" type="presParOf" srcId="{866A4907-8593-4021-8157-317CD3B1EEBE}" destId="{3E988EB9-F50E-4FE9-9FAC-7AA95F092506}" srcOrd="3" destOrd="0" presId="urn:microsoft.com/office/officeart/2005/8/layout/orgChart1"/>
    <dgm:cxn modelId="{E1B50647-1279-4199-A3C4-B735AFC5B154}" type="presParOf" srcId="{3E988EB9-F50E-4FE9-9FAC-7AA95F092506}" destId="{48B847B8-8C77-4BBA-A5E1-FA2FDF262FAD}" srcOrd="0" destOrd="0" presId="urn:microsoft.com/office/officeart/2005/8/layout/orgChart1"/>
    <dgm:cxn modelId="{48B53D95-F68A-4887-900E-6EEF8C980EF1}" type="presParOf" srcId="{48B847B8-8C77-4BBA-A5E1-FA2FDF262FAD}" destId="{BA944A6A-CCF3-4EF2-9BAC-C4A802F146CD}" srcOrd="0" destOrd="0" presId="urn:microsoft.com/office/officeart/2005/8/layout/orgChart1"/>
    <dgm:cxn modelId="{69A83CC1-FB33-4081-A2C7-5C246C7D358F}" type="presParOf" srcId="{48B847B8-8C77-4BBA-A5E1-FA2FDF262FAD}" destId="{EA9961B8-DCC4-48F9-B608-E21B0D4789AF}" srcOrd="1" destOrd="0" presId="urn:microsoft.com/office/officeart/2005/8/layout/orgChart1"/>
    <dgm:cxn modelId="{7FAB4353-58D2-4611-BB4F-E73857AEAA4B}" type="presParOf" srcId="{3E988EB9-F50E-4FE9-9FAC-7AA95F092506}" destId="{E8D0E6ED-91F0-4DFA-B5E7-896CCCD61D7D}" srcOrd="1" destOrd="0" presId="urn:microsoft.com/office/officeart/2005/8/layout/orgChart1"/>
    <dgm:cxn modelId="{F063FEFA-78DC-43F2-A372-5F01C3D5AB73}" type="presParOf" srcId="{3E988EB9-F50E-4FE9-9FAC-7AA95F092506}" destId="{006562FD-B7DE-4882-881B-9D7D1C10FD70}" srcOrd="2" destOrd="0" presId="urn:microsoft.com/office/officeart/2005/8/layout/orgChart1"/>
    <dgm:cxn modelId="{2C4A090E-2BEC-49E0-8FFF-57A75A722D6E}" type="presParOf" srcId="{77691A18-7B65-4484-86AD-EB69623DC236}" destId="{7B6EFE26-EF08-4FD9-95C3-80363C5FB005}" srcOrd="2" destOrd="0" presId="urn:microsoft.com/office/officeart/2005/8/layout/orgChart1"/>
    <dgm:cxn modelId="{6025AEEA-17FC-410A-A2D2-B7A96007C0B1}" type="presParOf" srcId="{B445E8AA-E51A-497F-957C-C59902A6CB4F}" destId="{EC94E882-1404-4721-9EE9-120F9430A1DE}" srcOrd="2" destOrd="0" presId="urn:microsoft.com/office/officeart/2005/8/layout/orgChart1"/>
    <dgm:cxn modelId="{AABC390F-556C-433C-B930-7A11D116DB09}" type="presParOf" srcId="{E44335BA-0F4F-438D-B81A-86961DB68570}" destId="{3D9A9C76-5360-495D-B1D7-23A006611E86}" srcOrd="6" destOrd="0" presId="urn:microsoft.com/office/officeart/2005/8/layout/orgChart1"/>
    <dgm:cxn modelId="{72D2BE26-B85F-49E8-97B1-AF401E8CBE1B}" type="presParOf" srcId="{E44335BA-0F4F-438D-B81A-86961DB68570}" destId="{25313D50-F33F-47C3-869D-A1A5147A2D30}" srcOrd="7" destOrd="0" presId="urn:microsoft.com/office/officeart/2005/8/layout/orgChart1"/>
    <dgm:cxn modelId="{A864B591-D2E3-4C10-AD99-ED1022391D0E}" type="presParOf" srcId="{25313D50-F33F-47C3-869D-A1A5147A2D30}" destId="{E529AD58-D515-4F9D-AF08-8B856A2F844D}" srcOrd="0" destOrd="0" presId="urn:microsoft.com/office/officeart/2005/8/layout/orgChart1"/>
    <dgm:cxn modelId="{F5B998CA-CB67-40C0-B4FD-588BF2BA0A1A}" type="presParOf" srcId="{E529AD58-D515-4F9D-AF08-8B856A2F844D}" destId="{960953FA-BCE0-4A17-A5E6-CC68EE2D762A}" srcOrd="0" destOrd="0" presId="urn:microsoft.com/office/officeart/2005/8/layout/orgChart1"/>
    <dgm:cxn modelId="{6510C9A1-5985-4302-9EB4-8A17C417AC8F}" type="presParOf" srcId="{E529AD58-D515-4F9D-AF08-8B856A2F844D}" destId="{C822946C-5E48-48B2-95BC-37459AC0F0CE}" srcOrd="1" destOrd="0" presId="urn:microsoft.com/office/officeart/2005/8/layout/orgChart1"/>
    <dgm:cxn modelId="{64E504AA-343A-4F91-A880-DFB2248212D1}" type="presParOf" srcId="{25313D50-F33F-47C3-869D-A1A5147A2D30}" destId="{8BD1BF9E-8E1E-4DF6-B408-9F80B9D01C17}" srcOrd="1" destOrd="0" presId="urn:microsoft.com/office/officeart/2005/8/layout/orgChart1"/>
    <dgm:cxn modelId="{57B9F743-8B69-4B90-AC62-F38A5308512E}" type="presParOf" srcId="{8BD1BF9E-8E1E-4DF6-B408-9F80B9D01C17}" destId="{EE99F339-33C1-4E21-8A23-8FDF426C0EB7}" srcOrd="0" destOrd="0" presId="urn:microsoft.com/office/officeart/2005/8/layout/orgChart1"/>
    <dgm:cxn modelId="{6AEB03E7-F027-4066-8761-C7FC016966BB}" type="presParOf" srcId="{8BD1BF9E-8E1E-4DF6-B408-9F80B9D01C17}" destId="{2B153C10-36EC-46B5-9C50-DC34A2001F4A}" srcOrd="1" destOrd="0" presId="urn:microsoft.com/office/officeart/2005/8/layout/orgChart1"/>
    <dgm:cxn modelId="{4D3C777C-C4BA-4E1C-8CF6-19FD0CB907EC}" type="presParOf" srcId="{2B153C10-36EC-46B5-9C50-DC34A2001F4A}" destId="{1B29B49D-0765-4C9C-996A-1E18424F2ECA}" srcOrd="0" destOrd="0" presId="urn:microsoft.com/office/officeart/2005/8/layout/orgChart1"/>
    <dgm:cxn modelId="{A9A79525-BD2E-4AE9-A5CA-2C63CF2B318C}" type="presParOf" srcId="{1B29B49D-0765-4C9C-996A-1E18424F2ECA}" destId="{54634B01-39A2-4FB5-B18E-BB0ED1C51961}" srcOrd="0" destOrd="0" presId="urn:microsoft.com/office/officeart/2005/8/layout/orgChart1"/>
    <dgm:cxn modelId="{BE326226-83E7-4588-A8C6-EB756A0D7376}" type="presParOf" srcId="{1B29B49D-0765-4C9C-996A-1E18424F2ECA}" destId="{6A4A43C0-80B8-42AC-BAA9-D6F3EC87133C}" srcOrd="1" destOrd="0" presId="urn:microsoft.com/office/officeart/2005/8/layout/orgChart1"/>
    <dgm:cxn modelId="{DA57AFA4-9768-49F0-8983-272E4009BCCB}" type="presParOf" srcId="{2B153C10-36EC-46B5-9C50-DC34A2001F4A}" destId="{189A8C2D-7241-4424-B080-7D13EADA3656}" srcOrd="1" destOrd="0" presId="urn:microsoft.com/office/officeart/2005/8/layout/orgChart1"/>
    <dgm:cxn modelId="{F735BCF0-9416-4829-817A-3C9996599A13}" type="presParOf" srcId="{189A8C2D-7241-4424-B080-7D13EADA3656}" destId="{3B993B16-D0F1-4C15-82E6-D77B18249861}" srcOrd="0" destOrd="0" presId="urn:microsoft.com/office/officeart/2005/8/layout/orgChart1"/>
    <dgm:cxn modelId="{02F3FC54-136D-4C8C-9B89-BAE869A10341}" type="presParOf" srcId="{189A8C2D-7241-4424-B080-7D13EADA3656}" destId="{7B0B5023-B5FD-46BE-B273-1858CCABBFEE}" srcOrd="1" destOrd="0" presId="urn:microsoft.com/office/officeart/2005/8/layout/orgChart1"/>
    <dgm:cxn modelId="{C671350F-7235-430C-83D8-7879C3C82DBE}" type="presParOf" srcId="{7B0B5023-B5FD-46BE-B273-1858CCABBFEE}" destId="{22897F0B-C4E7-48E2-9522-3299E7F8FA3E}" srcOrd="0" destOrd="0" presId="urn:microsoft.com/office/officeart/2005/8/layout/orgChart1"/>
    <dgm:cxn modelId="{25C989BA-5964-4B92-AF1E-46D4DC12588D}" type="presParOf" srcId="{22897F0B-C4E7-48E2-9522-3299E7F8FA3E}" destId="{B51753CD-D5A9-4AC4-8BBE-C849DED085AE}" srcOrd="0" destOrd="0" presId="urn:microsoft.com/office/officeart/2005/8/layout/orgChart1"/>
    <dgm:cxn modelId="{21F80D26-29C1-4EA4-B7E2-5AB9EB1A4A0C}" type="presParOf" srcId="{22897F0B-C4E7-48E2-9522-3299E7F8FA3E}" destId="{28A2AAED-7B66-4EF2-A83D-8CC67341D1DA}" srcOrd="1" destOrd="0" presId="urn:microsoft.com/office/officeart/2005/8/layout/orgChart1"/>
    <dgm:cxn modelId="{27A29134-8BF1-4CC2-AF08-433DA1B85789}" type="presParOf" srcId="{7B0B5023-B5FD-46BE-B273-1858CCABBFEE}" destId="{5D65C7CA-E5A9-4D75-B42B-5788971BFEF1}" srcOrd="1" destOrd="0" presId="urn:microsoft.com/office/officeart/2005/8/layout/orgChart1"/>
    <dgm:cxn modelId="{404E9E0C-E082-451F-8810-E22E856A267B}" type="presParOf" srcId="{7B0B5023-B5FD-46BE-B273-1858CCABBFEE}" destId="{C1FC78CF-F403-4537-87EC-EDDF113DF3FC}" srcOrd="2" destOrd="0" presId="urn:microsoft.com/office/officeart/2005/8/layout/orgChart1"/>
    <dgm:cxn modelId="{9E276415-C957-4B3D-904F-F49A9FAE074B}" type="presParOf" srcId="{189A8C2D-7241-4424-B080-7D13EADA3656}" destId="{B285F4A4-2D6A-483C-9CD5-E652D8FB6399}" srcOrd="2" destOrd="0" presId="urn:microsoft.com/office/officeart/2005/8/layout/orgChart1"/>
    <dgm:cxn modelId="{BDF8DE9B-AF94-4BD2-A52F-D0F2E9C2F94E}" type="presParOf" srcId="{189A8C2D-7241-4424-B080-7D13EADA3656}" destId="{162FBD5B-9A83-460E-BAD9-AD7C6E1BA11E}" srcOrd="3" destOrd="0" presId="urn:microsoft.com/office/officeart/2005/8/layout/orgChart1"/>
    <dgm:cxn modelId="{22E15951-F7F8-483F-AC6C-4DAEB0BADCC1}" type="presParOf" srcId="{162FBD5B-9A83-460E-BAD9-AD7C6E1BA11E}" destId="{2710300A-E399-49CC-BE1C-1AB2FAC5B083}" srcOrd="0" destOrd="0" presId="urn:microsoft.com/office/officeart/2005/8/layout/orgChart1"/>
    <dgm:cxn modelId="{D5260439-AB18-4C4D-9130-216EC6B66E6F}" type="presParOf" srcId="{2710300A-E399-49CC-BE1C-1AB2FAC5B083}" destId="{F2D893D1-DC02-4427-8407-6E1786B2BA42}" srcOrd="0" destOrd="0" presId="urn:microsoft.com/office/officeart/2005/8/layout/orgChart1"/>
    <dgm:cxn modelId="{F3ABBA0B-0A80-482A-B482-B8440B0F73FF}" type="presParOf" srcId="{2710300A-E399-49CC-BE1C-1AB2FAC5B083}" destId="{5A8944B6-3DE2-4A10-B238-68FBD4F41B99}" srcOrd="1" destOrd="0" presId="urn:microsoft.com/office/officeart/2005/8/layout/orgChart1"/>
    <dgm:cxn modelId="{AFD1DC0A-3CD1-4C5A-A299-F8C1BBFA8509}" type="presParOf" srcId="{162FBD5B-9A83-460E-BAD9-AD7C6E1BA11E}" destId="{C91FDA52-DA97-467F-90FE-EE44A642A8C4}" srcOrd="1" destOrd="0" presId="urn:microsoft.com/office/officeart/2005/8/layout/orgChart1"/>
    <dgm:cxn modelId="{75602EE8-8479-45DB-8895-1BF91D9F9334}" type="presParOf" srcId="{162FBD5B-9A83-460E-BAD9-AD7C6E1BA11E}" destId="{9CF06D74-47C0-47EE-B7D6-96E326B7426C}" srcOrd="2" destOrd="0" presId="urn:microsoft.com/office/officeart/2005/8/layout/orgChart1"/>
    <dgm:cxn modelId="{485EED52-367E-44ED-901B-A23C6E7A4825}" type="presParOf" srcId="{189A8C2D-7241-4424-B080-7D13EADA3656}" destId="{F3076DAA-0DDE-4CAE-AC59-1E5655511356}" srcOrd="4" destOrd="0" presId="urn:microsoft.com/office/officeart/2005/8/layout/orgChart1"/>
    <dgm:cxn modelId="{FCCE1106-9363-4419-8DCB-ADD31FBECC16}" type="presParOf" srcId="{189A8C2D-7241-4424-B080-7D13EADA3656}" destId="{496E0B1D-3198-4AB0-8FC8-E50180B7B7C2}" srcOrd="5" destOrd="0" presId="urn:microsoft.com/office/officeart/2005/8/layout/orgChart1"/>
    <dgm:cxn modelId="{93E2C2AC-870F-4118-BEC1-CE6217D7ABEE}" type="presParOf" srcId="{496E0B1D-3198-4AB0-8FC8-E50180B7B7C2}" destId="{2CB88217-2FA9-4FE6-8DE2-C43291AD98DF}" srcOrd="0" destOrd="0" presId="urn:microsoft.com/office/officeart/2005/8/layout/orgChart1"/>
    <dgm:cxn modelId="{CEFCE756-FFAB-4E34-976A-21DB830BAA5F}" type="presParOf" srcId="{2CB88217-2FA9-4FE6-8DE2-C43291AD98DF}" destId="{FCE97BC5-8BED-40E2-A817-446C693BA21E}" srcOrd="0" destOrd="0" presId="urn:microsoft.com/office/officeart/2005/8/layout/orgChart1"/>
    <dgm:cxn modelId="{C5FF23D4-D832-4B54-B2A2-233B647E80C2}" type="presParOf" srcId="{2CB88217-2FA9-4FE6-8DE2-C43291AD98DF}" destId="{85634093-F006-4F3E-9540-745BEB0C1F6C}" srcOrd="1" destOrd="0" presId="urn:microsoft.com/office/officeart/2005/8/layout/orgChart1"/>
    <dgm:cxn modelId="{89753F28-EA69-48EA-B054-0D2DF3A42435}" type="presParOf" srcId="{496E0B1D-3198-4AB0-8FC8-E50180B7B7C2}" destId="{D2402D72-7822-4D79-8124-AB6BE6FD91C6}" srcOrd="1" destOrd="0" presId="urn:microsoft.com/office/officeart/2005/8/layout/orgChart1"/>
    <dgm:cxn modelId="{9C673763-5628-4A6D-B491-0A19EEF1FF5C}" type="presParOf" srcId="{496E0B1D-3198-4AB0-8FC8-E50180B7B7C2}" destId="{D3173110-AE60-45FC-8295-DBC91221BCF3}" srcOrd="2" destOrd="0" presId="urn:microsoft.com/office/officeart/2005/8/layout/orgChart1"/>
    <dgm:cxn modelId="{83D5EF36-5DA0-4889-9757-5AF6A3EE13CB}" type="presParOf" srcId="{189A8C2D-7241-4424-B080-7D13EADA3656}" destId="{277B7318-CDCB-414A-9333-8753575E10D4}" srcOrd="6" destOrd="0" presId="urn:microsoft.com/office/officeart/2005/8/layout/orgChart1"/>
    <dgm:cxn modelId="{C5356473-9A91-4437-A21D-EB5E44DB9C02}" type="presParOf" srcId="{189A8C2D-7241-4424-B080-7D13EADA3656}" destId="{EB420E90-8563-44BB-84C5-04B35731D20E}" srcOrd="7" destOrd="0" presId="urn:microsoft.com/office/officeart/2005/8/layout/orgChart1"/>
    <dgm:cxn modelId="{670057C9-9CBB-4A8B-91FC-CE83A16DF028}" type="presParOf" srcId="{EB420E90-8563-44BB-84C5-04B35731D20E}" destId="{2045C883-590E-48D6-AC48-55A0730789E9}" srcOrd="0" destOrd="0" presId="urn:microsoft.com/office/officeart/2005/8/layout/orgChart1"/>
    <dgm:cxn modelId="{2D9F5C6F-018E-4C3C-8904-5EC154B416FD}" type="presParOf" srcId="{2045C883-590E-48D6-AC48-55A0730789E9}" destId="{97EFF6A3-F4AE-49CF-AB2C-753731500341}" srcOrd="0" destOrd="0" presId="urn:microsoft.com/office/officeart/2005/8/layout/orgChart1"/>
    <dgm:cxn modelId="{64CD32F3-2167-4C96-B596-7828357639DD}" type="presParOf" srcId="{2045C883-590E-48D6-AC48-55A0730789E9}" destId="{A3B9E8A4-EC9B-4939-98CD-2576335E5BA8}" srcOrd="1" destOrd="0" presId="urn:microsoft.com/office/officeart/2005/8/layout/orgChart1"/>
    <dgm:cxn modelId="{1022A524-D541-4102-953A-630093A6A5EC}" type="presParOf" srcId="{EB420E90-8563-44BB-84C5-04B35731D20E}" destId="{54D19407-3266-4946-9F0B-795E1F09CA31}" srcOrd="1" destOrd="0" presId="urn:microsoft.com/office/officeart/2005/8/layout/orgChart1"/>
    <dgm:cxn modelId="{816C1444-EBE8-47FE-94E4-B51D0A84038D}" type="presParOf" srcId="{EB420E90-8563-44BB-84C5-04B35731D20E}" destId="{28CF1948-6D19-49FB-881F-AA3993DE89C9}" srcOrd="2" destOrd="0" presId="urn:microsoft.com/office/officeart/2005/8/layout/orgChart1"/>
    <dgm:cxn modelId="{9785043B-982D-4A0A-8373-61DD899A9961}" type="presParOf" srcId="{2B153C10-36EC-46B5-9C50-DC34A2001F4A}" destId="{20B4B6F9-7E9D-4374-8410-68EEFBEDC863}" srcOrd="2" destOrd="0" presId="urn:microsoft.com/office/officeart/2005/8/layout/orgChart1"/>
    <dgm:cxn modelId="{C0112E89-F4DB-43AD-8CEA-59B1AC35A320}" type="presParOf" srcId="{25313D50-F33F-47C3-869D-A1A5147A2D30}" destId="{31FE54D3-9F11-46D4-85B8-C20D4236EF2C}" srcOrd="2" destOrd="0" presId="urn:microsoft.com/office/officeart/2005/8/layout/orgChart1"/>
    <dgm:cxn modelId="{3D884BF7-EBBF-481D-9BE4-127C93A8C9DF}" type="presParOf" srcId="{B5180D0E-B451-4874-A804-BBAE484F7672}" destId="{9B6EFF2A-4470-46BF-952E-B863E7B17C73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EADA0B-C0A1-4649-9A8A-8B98E096D16B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3E7BBE-C49B-4EA7-AE4E-8D73B046376F}">
      <dgm:prSet phldrT="[Text]" custT="1"/>
      <dgm:spPr/>
      <dgm:t>
        <a:bodyPr/>
        <a:lstStyle/>
        <a:p>
          <a:r>
            <a:rPr lang="en-US" sz="1200" b="1" dirty="0" smtClean="0"/>
            <a:t>Balance Sheet</a:t>
          </a:r>
        </a:p>
        <a:p>
          <a:r>
            <a:rPr lang="en-US" sz="1200" b="1" dirty="0" smtClean="0"/>
            <a:t> </a:t>
          </a:r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/>
        </a:p>
      </dgm:t>
    </dgm:pt>
    <dgm:pt modelId="{96074996-69B1-4F08-AA4A-E774DB37A67F}" type="parTrans" cxnId="{2B27132E-0284-4886-B9B1-72B8BCDBAC89}">
      <dgm:prSet/>
      <dgm:spPr/>
      <dgm:t>
        <a:bodyPr/>
        <a:lstStyle/>
        <a:p>
          <a:endParaRPr lang="en-US"/>
        </a:p>
      </dgm:t>
    </dgm:pt>
    <dgm:pt modelId="{D7B84789-1424-408B-880B-E618A0576DD6}" type="sibTrans" cxnId="{2B27132E-0284-4886-B9B1-72B8BCDBAC89}">
      <dgm:prSet/>
      <dgm:spPr/>
      <dgm:t>
        <a:bodyPr/>
        <a:lstStyle/>
        <a:p>
          <a:endParaRPr lang="en-US"/>
        </a:p>
      </dgm:t>
    </dgm:pt>
    <dgm:pt modelId="{51E6848A-97D4-49B1-A9E4-23856890BF45}">
      <dgm:prSet phldrT="[Text]" custT="1"/>
      <dgm:spPr/>
      <dgm:t>
        <a:bodyPr/>
        <a:lstStyle/>
        <a:p>
          <a:r>
            <a:rPr lang="en-US" sz="1050" b="0" dirty="0" smtClean="0">
              <a:solidFill>
                <a:schemeClr val="tx1"/>
              </a:solidFill>
            </a:rPr>
            <a:t>Statement of Assets, Liabilities  and Owners equity at a certain date</a:t>
          </a:r>
          <a:endParaRPr lang="en-US" sz="1050" b="0" dirty="0">
            <a:solidFill>
              <a:schemeClr val="tx1"/>
            </a:solidFill>
          </a:endParaRPr>
        </a:p>
      </dgm:t>
    </dgm:pt>
    <dgm:pt modelId="{08649ABD-8B8D-4A70-91BD-39C6E648C542}" type="parTrans" cxnId="{5B1FF18A-378C-4735-A68B-76AC72D19078}">
      <dgm:prSet/>
      <dgm:spPr/>
      <dgm:t>
        <a:bodyPr/>
        <a:lstStyle/>
        <a:p>
          <a:endParaRPr lang="en-US"/>
        </a:p>
      </dgm:t>
    </dgm:pt>
    <dgm:pt modelId="{335091EC-1015-4DEE-B522-B3E95E8FA893}" type="sibTrans" cxnId="{5B1FF18A-378C-4735-A68B-76AC72D19078}">
      <dgm:prSet/>
      <dgm:spPr/>
      <dgm:t>
        <a:bodyPr/>
        <a:lstStyle/>
        <a:p>
          <a:endParaRPr lang="en-US"/>
        </a:p>
      </dgm:t>
    </dgm:pt>
    <dgm:pt modelId="{7E706AA6-1DEC-4F4C-B421-15AC8957DE7C}">
      <dgm:prSet phldrT="[Text]" custT="1"/>
      <dgm:spPr/>
      <dgm:t>
        <a:bodyPr/>
        <a:lstStyle/>
        <a:p>
          <a:endParaRPr lang="en-US" sz="1050" dirty="0" smtClean="0">
            <a:solidFill>
              <a:schemeClr val="tx1"/>
            </a:solidFill>
          </a:endParaRPr>
        </a:p>
        <a:p>
          <a:r>
            <a:rPr lang="en-US" sz="1050" u="sng" dirty="0" smtClean="0">
              <a:solidFill>
                <a:schemeClr val="tx1"/>
              </a:solidFill>
            </a:rPr>
            <a:t>Assets: </a:t>
          </a:r>
        </a:p>
        <a:p>
          <a:r>
            <a:rPr lang="en-US" sz="1050" dirty="0" smtClean="0">
              <a:solidFill>
                <a:schemeClr val="tx1"/>
              </a:solidFill>
            </a:rPr>
            <a:t>Land, Machinery, Cash, Receivables, Investment, Stocks. Raw Materials, Intellectual Properties etc.</a:t>
          </a:r>
        </a:p>
        <a:p>
          <a:r>
            <a:rPr lang="en-US" sz="1050" u="sng" dirty="0" smtClean="0">
              <a:solidFill>
                <a:schemeClr val="tx1"/>
              </a:solidFill>
            </a:rPr>
            <a:t>Liabilities:</a:t>
          </a:r>
          <a:r>
            <a:rPr lang="en-US" sz="1050" dirty="0" smtClean="0">
              <a:solidFill>
                <a:schemeClr val="tx1"/>
              </a:solidFill>
            </a:rPr>
            <a:t> </a:t>
          </a:r>
        </a:p>
        <a:p>
          <a:r>
            <a:rPr lang="en-US" sz="1050" dirty="0" smtClean="0">
              <a:solidFill>
                <a:schemeClr val="tx1"/>
              </a:solidFill>
            </a:rPr>
            <a:t>All loans and Advances, Payables, Creditors etc. </a:t>
          </a:r>
        </a:p>
        <a:p>
          <a:r>
            <a:rPr lang="en-US" sz="1050" u="sng" dirty="0" smtClean="0">
              <a:solidFill>
                <a:schemeClr val="tx1"/>
              </a:solidFill>
            </a:rPr>
            <a:t>Shareholders’ Equity: </a:t>
          </a:r>
        </a:p>
        <a:p>
          <a:r>
            <a:rPr lang="en-US" sz="1050" u="none" dirty="0" smtClean="0">
              <a:solidFill>
                <a:schemeClr val="tx1"/>
              </a:solidFill>
            </a:rPr>
            <a:t>Paid-up Capital, Reserve, Surplus and Retain Earnings</a:t>
          </a:r>
        </a:p>
        <a:p>
          <a:r>
            <a:rPr lang="en-US" sz="1050" dirty="0" smtClean="0">
              <a:solidFill>
                <a:schemeClr val="tx1"/>
              </a:solidFill>
            </a:rPr>
            <a:t> </a:t>
          </a:r>
        </a:p>
        <a:p>
          <a:endParaRPr lang="en-US" sz="1050" dirty="0">
            <a:solidFill>
              <a:schemeClr val="tx1"/>
            </a:solidFill>
          </a:endParaRPr>
        </a:p>
      </dgm:t>
    </dgm:pt>
    <dgm:pt modelId="{D98DF87E-5B75-4AC3-B14E-8C82612DB686}" type="parTrans" cxnId="{F2795FC3-DE0E-4757-A836-8FA20FB0A259}">
      <dgm:prSet/>
      <dgm:spPr/>
      <dgm:t>
        <a:bodyPr/>
        <a:lstStyle/>
        <a:p>
          <a:endParaRPr lang="en-US"/>
        </a:p>
      </dgm:t>
    </dgm:pt>
    <dgm:pt modelId="{8C103822-91C6-4656-A95E-301A430F5FD2}" type="sibTrans" cxnId="{F2795FC3-DE0E-4757-A836-8FA20FB0A259}">
      <dgm:prSet/>
      <dgm:spPr/>
      <dgm:t>
        <a:bodyPr/>
        <a:lstStyle/>
        <a:p>
          <a:endParaRPr lang="en-US"/>
        </a:p>
      </dgm:t>
    </dgm:pt>
    <dgm:pt modelId="{F010D379-A134-4AA9-8B55-65E6C59F0D67}">
      <dgm:prSet phldrT="[Text]" custT="1"/>
      <dgm:spPr/>
      <dgm:t>
        <a:bodyPr/>
        <a:lstStyle/>
        <a:p>
          <a:r>
            <a:rPr lang="en-US" sz="1200" b="1" dirty="0" smtClean="0"/>
            <a:t>Income Statement</a:t>
          </a:r>
        </a:p>
        <a:p>
          <a:endParaRPr lang="en-US" sz="12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r>
            <a:rPr lang="en-US" sz="1600" b="1" dirty="0" smtClean="0"/>
            <a:t> </a:t>
          </a:r>
          <a:endParaRPr lang="en-US" sz="1600" b="1" dirty="0"/>
        </a:p>
      </dgm:t>
    </dgm:pt>
    <dgm:pt modelId="{986FC01D-5551-4E18-AAA8-F3A3624F0BD5}" type="parTrans" cxnId="{0A06F34B-58B1-4AAF-A576-B7B0F54A9FA5}">
      <dgm:prSet/>
      <dgm:spPr/>
      <dgm:t>
        <a:bodyPr/>
        <a:lstStyle/>
        <a:p>
          <a:endParaRPr lang="en-US"/>
        </a:p>
      </dgm:t>
    </dgm:pt>
    <dgm:pt modelId="{B566E303-AFE7-4A07-8394-1A7D29E38615}" type="sibTrans" cxnId="{0A06F34B-58B1-4AAF-A576-B7B0F54A9FA5}">
      <dgm:prSet/>
      <dgm:spPr/>
      <dgm:t>
        <a:bodyPr/>
        <a:lstStyle/>
        <a:p>
          <a:endParaRPr lang="en-US"/>
        </a:p>
      </dgm:t>
    </dgm:pt>
    <dgm:pt modelId="{3DAEBA27-022B-49B2-A581-F7E07F3673A4}">
      <dgm:prSet phldrT="[Text]" custT="1"/>
      <dgm:spPr/>
      <dgm:t>
        <a:bodyPr/>
        <a:lstStyle/>
        <a:p>
          <a:r>
            <a:rPr lang="en-US" sz="1000" b="0" dirty="0" smtClean="0">
              <a:solidFill>
                <a:schemeClr val="tx1"/>
              </a:solidFill>
            </a:rPr>
            <a:t>Statement of Income, Expenses, Profit or Loss for a certain period of time  </a:t>
          </a:r>
          <a:endParaRPr lang="en-US" sz="1000" b="0" dirty="0">
            <a:solidFill>
              <a:schemeClr val="tx1"/>
            </a:solidFill>
          </a:endParaRPr>
        </a:p>
      </dgm:t>
    </dgm:pt>
    <dgm:pt modelId="{D8E75215-9DC1-4996-ADBF-435E3FFCB983}" type="parTrans" cxnId="{212C65FF-8CCD-4E83-9935-E24F1C51224F}">
      <dgm:prSet/>
      <dgm:spPr/>
      <dgm:t>
        <a:bodyPr/>
        <a:lstStyle/>
        <a:p>
          <a:endParaRPr lang="en-US"/>
        </a:p>
      </dgm:t>
    </dgm:pt>
    <dgm:pt modelId="{64D6ED79-4D9C-4183-93BE-A66A624C449D}" type="sibTrans" cxnId="{212C65FF-8CCD-4E83-9935-E24F1C51224F}">
      <dgm:prSet/>
      <dgm:spPr/>
      <dgm:t>
        <a:bodyPr/>
        <a:lstStyle/>
        <a:p>
          <a:endParaRPr lang="en-US"/>
        </a:p>
      </dgm:t>
    </dgm:pt>
    <dgm:pt modelId="{BCE219DE-7B80-411F-80F8-440769516310}">
      <dgm:prSet phldrT="[Text]" custT="1"/>
      <dgm:spPr/>
      <dgm:t>
        <a:bodyPr/>
        <a:lstStyle/>
        <a:p>
          <a:r>
            <a:rPr lang="en-US" sz="1400" dirty="0" smtClean="0"/>
            <a:t>Total Income </a:t>
          </a:r>
          <a:r>
            <a:rPr lang="en-US" sz="1400" dirty="0" smtClean="0">
              <a:latin typeface="SutonnyMJ"/>
              <a:cs typeface="SutonnyMJ"/>
            </a:rPr>
            <a:t>&gt; </a:t>
          </a:r>
          <a:r>
            <a:rPr lang="en-US" sz="1400" dirty="0" smtClean="0"/>
            <a:t>Total Expenses = Profit </a:t>
          </a:r>
        </a:p>
        <a:p>
          <a:r>
            <a:rPr lang="en-US" sz="1400" dirty="0" smtClean="0"/>
            <a:t>Total Income </a:t>
          </a:r>
          <a:r>
            <a:rPr lang="en-US" sz="1400" dirty="0" smtClean="0">
              <a:latin typeface="SutonnyMJ"/>
              <a:cs typeface="SutonnyMJ"/>
            </a:rPr>
            <a:t>&lt; </a:t>
          </a:r>
          <a:r>
            <a:rPr lang="en-US" sz="1400" dirty="0" smtClean="0"/>
            <a:t>Total Expenses = Loss </a:t>
          </a:r>
          <a:r>
            <a:rPr lang="en-US" sz="1400" dirty="0" smtClean="0">
              <a:latin typeface="SutonnyMJ"/>
              <a:cs typeface="SutonnyMJ"/>
            </a:rPr>
            <a:t>  </a:t>
          </a:r>
          <a:endParaRPr lang="en-US" sz="1400" dirty="0"/>
        </a:p>
      </dgm:t>
    </dgm:pt>
    <dgm:pt modelId="{4F03A491-A866-41E7-85DB-ABE4220D399B}" type="parTrans" cxnId="{15FF1A57-1599-42C1-9553-E7BCA604981F}">
      <dgm:prSet/>
      <dgm:spPr/>
      <dgm:t>
        <a:bodyPr/>
        <a:lstStyle/>
        <a:p>
          <a:endParaRPr lang="en-US"/>
        </a:p>
      </dgm:t>
    </dgm:pt>
    <dgm:pt modelId="{18EDB530-6B85-4BFE-AF5D-71380C12E523}" type="sibTrans" cxnId="{15FF1A57-1599-42C1-9553-E7BCA604981F}">
      <dgm:prSet/>
      <dgm:spPr/>
      <dgm:t>
        <a:bodyPr/>
        <a:lstStyle/>
        <a:p>
          <a:endParaRPr lang="en-US"/>
        </a:p>
      </dgm:t>
    </dgm:pt>
    <dgm:pt modelId="{CF934573-CC89-43FC-B5A4-15FB460E93DD}">
      <dgm:prSet phldrT="[Text]" custT="1"/>
      <dgm:spPr/>
      <dgm:t>
        <a:bodyPr/>
        <a:lstStyle/>
        <a:p>
          <a:r>
            <a:rPr lang="en-US" sz="1200" b="1" dirty="0" smtClean="0"/>
            <a:t>Cash Flow Statement</a:t>
          </a:r>
        </a:p>
        <a:p>
          <a:endParaRPr lang="en-US" sz="12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/>
        </a:p>
      </dgm:t>
    </dgm:pt>
    <dgm:pt modelId="{3C6E2D03-026E-4C06-AA1C-AD9DCBA0F4E2}" type="parTrans" cxnId="{C3F6F148-6E6A-4BA8-B28A-AD62E6DA559E}">
      <dgm:prSet/>
      <dgm:spPr/>
      <dgm:t>
        <a:bodyPr/>
        <a:lstStyle/>
        <a:p>
          <a:endParaRPr lang="en-US"/>
        </a:p>
      </dgm:t>
    </dgm:pt>
    <dgm:pt modelId="{2D1D321C-62FD-43AF-A83E-F1FC343BFDDA}" type="sibTrans" cxnId="{C3F6F148-6E6A-4BA8-B28A-AD62E6DA559E}">
      <dgm:prSet/>
      <dgm:spPr/>
      <dgm:t>
        <a:bodyPr/>
        <a:lstStyle/>
        <a:p>
          <a:endParaRPr lang="en-US"/>
        </a:p>
      </dgm:t>
    </dgm:pt>
    <dgm:pt modelId="{1101A7F4-0BFA-4AD5-B86E-43DFA75BD024}">
      <dgm:prSet phldrT="[Text]" custT="1"/>
      <dgm:spPr/>
      <dgm:t>
        <a:bodyPr/>
        <a:lstStyle/>
        <a:p>
          <a:r>
            <a:rPr lang="en-US" sz="1000" b="0" dirty="0" smtClean="0">
              <a:solidFill>
                <a:schemeClr val="tx1"/>
              </a:solidFill>
            </a:rPr>
            <a:t>Statement of Cash Inflows and Outflows during a certain period of time  </a:t>
          </a:r>
          <a:endParaRPr lang="en-US" sz="1000" b="0" dirty="0">
            <a:solidFill>
              <a:schemeClr val="tx1"/>
            </a:solidFill>
          </a:endParaRPr>
        </a:p>
      </dgm:t>
    </dgm:pt>
    <dgm:pt modelId="{68CBEEF9-F06E-499C-AAC7-B61C90B34B02}" type="parTrans" cxnId="{B04DEA61-0C76-4A2D-BB75-B1CA038E827B}">
      <dgm:prSet/>
      <dgm:spPr/>
      <dgm:t>
        <a:bodyPr/>
        <a:lstStyle/>
        <a:p>
          <a:endParaRPr lang="en-US"/>
        </a:p>
      </dgm:t>
    </dgm:pt>
    <dgm:pt modelId="{5083A3F0-631F-496F-A3F5-D4036CB205F7}" type="sibTrans" cxnId="{B04DEA61-0C76-4A2D-BB75-B1CA038E827B}">
      <dgm:prSet/>
      <dgm:spPr/>
      <dgm:t>
        <a:bodyPr/>
        <a:lstStyle/>
        <a:p>
          <a:endParaRPr lang="en-US"/>
        </a:p>
      </dgm:t>
    </dgm:pt>
    <dgm:pt modelId="{FAC08ABA-C53E-4290-90A8-AB0F52BE8465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Cash Flow from Operating Activities</a:t>
          </a:r>
        </a:p>
        <a:p>
          <a:r>
            <a:rPr lang="en-US" sz="1400" dirty="0" smtClean="0">
              <a:solidFill>
                <a:schemeClr val="tx1"/>
              </a:solidFill>
            </a:rPr>
            <a:t>Cash Flow from Financing Activities  and </a:t>
          </a:r>
        </a:p>
        <a:p>
          <a:r>
            <a:rPr lang="en-US" sz="1400" dirty="0" smtClean="0">
              <a:solidFill>
                <a:schemeClr val="tx1"/>
              </a:solidFill>
            </a:rPr>
            <a:t>Cash Flow from Investing Activities</a:t>
          </a:r>
        </a:p>
        <a:p>
          <a:endParaRPr lang="en-US" sz="1400" dirty="0">
            <a:solidFill>
              <a:schemeClr val="tx1"/>
            </a:solidFill>
          </a:endParaRPr>
        </a:p>
      </dgm:t>
    </dgm:pt>
    <dgm:pt modelId="{537E69C5-FB1D-428C-A581-5EF2642FCD73}" type="parTrans" cxnId="{FB9BC21C-F0E0-40D2-9DDB-FBFEDFBAE340}">
      <dgm:prSet/>
      <dgm:spPr/>
      <dgm:t>
        <a:bodyPr/>
        <a:lstStyle/>
        <a:p>
          <a:endParaRPr lang="en-US"/>
        </a:p>
      </dgm:t>
    </dgm:pt>
    <dgm:pt modelId="{C9ACC5EA-5B2F-4BAE-AB2C-A9A10692F8A3}" type="sibTrans" cxnId="{FB9BC21C-F0E0-40D2-9DDB-FBFEDFBAE340}">
      <dgm:prSet/>
      <dgm:spPr/>
      <dgm:t>
        <a:bodyPr/>
        <a:lstStyle/>
        <a:p>
          <a:endParaRPr lang="en-US"/>
        </a:p>
      </dgm:t>
    </dgm:pt>
    <dgm:pt modelId="{04EE4CA9-B610-4F2D-9C52-9F77D0B6DB6F}">
      <dgm:prSet custT="1"/>
      <dgm:spPr/>
      <dgm:t>
        <a:bodyPr/>
        <a:lstStyle/>
        <a:p>
          <a:r>
            <a:rPr lang="en-US" sz="1400" b="1" dirty="0" smtClean="0"/>
            <a:t>Auditors’ Report</a:t>
          </a:r>
        </a:p>
        <a:p>
          <a:endParaRPr lang="en-US" sz="1400" b="1" dirty="0" smtClean="0"/>
        </a:p>
        <a:p>
          <a:endParaRPr lang="en-US" sz="1400" b="1" dirty="0" smtClean="0"/>
        </a:p>
        <a:p>
          <a:endParaRPr lang="en-US" sz="1400" b="1" dirty="0" smtClean="0"/>
        </a:p>
        <a:p>
          <a:endParaRPr lang="en-US" sz="1400" b="1" dirty="0"/>
        </a:p>
      </dgm:t>
    </dgm:pt>
    <dgm:pt modelId="{C7431E52-3374-44EB-86E0-ACD5EE77C44C}" type="parTrans" cxnId="{D50E074D-9858-4033-B358-6D4E8A8A8B39}">
      <dgm:prSet/>
      <dgm:spPr/>
      <dgm:t>
        <a:bodyPr/>
        <a:lstStyle/>
        <a:p>
          <a:endParaRPr lang="en-US"/>
        </a:p>
      </dgm:t>
    </dgm:pt>
    <dgm:pt modelId="{CFFCFC37-6F46-4518-9975-A2F3620BF11B}" type="sibTrans" cxnId="{D50E074D-9858-4033-B358-6D4E8A8A8B39}">
      <dgm:prSet/>
      <dgm:spPr/>
      <dgm:t>
        <a:bodyPr/>
        <a:lstStyle/>
        <a:p>
          <a:endParaRPr lang="en-US"/>
        </a:p>
      </dgm:t>
    </dgm:pt>
    <dgm:pt modelId="{1C63EB7E-9FE3-456E-918C-374F48F2D1A2}">
      <dgm:prSet custT="1"/>
      <dgm:spPr/>
      <dgm:t>
        <a:bodyPr/>
        <a:lstStyle/>
        <a:p>
          <a:r>
            <a:rPr lang="en-US" sz="1400" b="1" dirty="0" smtClean="0"/>
            <a:t>Notes to the Accounts</a:t>
          </a:r>
        </a:p>
        <a:p>
          <a:endParaRPr lang="en-US" sz="1400" b="1" dirty="0" smtClean="0"/>
        </a:p>
        <a:p>
          <a:endParaRPr lang="en-US" sz="1400" b="1" dirty="0" smtClean="0"/>
        </a:p>
        <a:p>
          <a:endParaRPr lang="en-US" sz="1400" b="1" dirty="0" smtClean="0"/>
        </a:p>
        <a:p>
          <a:r>
            <a:rPr lang="en-US" sz="1400" b="1" dirty="0" smtClean="0"/>
            <a:t> </a:t>
          </a:r>
          <a:endParaRPr lang="en-US" sz="1400" b="1" dirty="0"/>
        </a:p>
      </dgm:t>
    </dgm:pt>
    <dgm:pt modelId="{C3CD0A50-2A1E-454A-9CCA-9AD9DDCB5385}" type="parTrans" cxnId="{A3BF885F-8723-46B6-9255-2BEDCEEF27F6}">
      <dgm:prSet/>
      <dgm:spPr/>
      <dgm:t>
        <a:bodyPr/>
        <a:lstStyle/>
        <a:p>
          <a:endParaRPr lang="en-US"/>
        </a:p>
      </dgm:t>
    </dgm:pt>
    <dgm:pt modelId="{D45A6C58-CDF0-4C6E-8B7B-96D01D5AB3C3}" type="sibTrans" cxnId="{A3BF885F-8723-46B6-9255-2BEDCEEF27F6}">
      <dgm:prSet/>
      <dgm:spPr/>
      <dgm:t>
        <a:bodyPr/>
        <a:lstStyle/>
        <a:p>
          <a:endParaRPr lang="en-US"/>
        </a:p>
      </dgm:t>
    </dgm:pt>
    <dgm:pt modelId="{F8081B19-7EF0-4E29-9CC1-3DAEDDF4A1AF}">
      <dgm:prSet custT="1"/>
      <dgm:spPr/>
      <dgm:t>
        <a:bodyPr/>
        <a:lstStyle/>
        <a:p>
          <a:r>
            <a:rPr lang="en-US" sz="1400" b="1" dirty="0" smtClean="0"/>
            <a:t>Statement of Changes in Equity</a:t>
          </a:r>
        </a:p>
        <a:p>
          <a:endParaRPr lang="en-US" sz="1600" b="1" dirty="0" smtClean="0"/>
        </a:p>
        <a:p>
          <a:endParaRPr lang="en-US" sz="1600" b="1" dirty="0" smtClean="0"/>
        </a:p>
        <a:p>
          <a:endParaRPr lang="en-US" sz="1600" b="1" dirty="0"/>
        </a:p>
      </dgm:t>
    </dgm:pt>
    <dgm:pt modelId="{E4AE806C-ADA9-4F4A-98FF-55B7DECFD7AC}" type="parTrans" cxnId="{3F5FADF0-33FA-420D-88C8-7981A65E5D26}">
      <dgm:prSet/>
      <dgm:spPr/>
      <dgm:t>
        <a:bodyPr/>
        <a:lstStyle/>
        <a:p>
          <a:endParaRPr lang="en-US"/>
        </a:p>
      </dgm:t>
    </dgm:pt>
    <dgm:pt modelId="{5CE120E7-1C62-42C9-8B2A-493A4703B9EE}" type="sibTrans" cxnId="{3F5FADF0-33FA-420D-88C8-7981A65E5D26}">
      <dgm:prSet/>
      <dgm:spPr/>
      <dgm:t>
        <a:bodyPr/>
        <a:lstStyle/>
        <a:p>
          <a:endParaRPr lang="en-US"/>
        </a:p>
      </dgm:t>
    </dgm:pt>
    <dgm:pt modelId="{E2271BE3-8F40-49BE-A520-3991E753EE1E}" type="pres">
      <dgm:prSet presAssocID="{DEEADA0B-C0A1-4649-9A8A-8B98E096D1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8906AE-0B9E-4411-BCBA-C90629C7C502}" type="pres">
      <dgm:prSet presAssocID="{FE3E7BBE-C49B-4EA7-AE4E-8D73B046376F}" presName="compNode" presStyleCnt="0"/>
      <dgm:spPr/>
    </dgm:pt>
    <dgm:pt modelId="{106BDD67-ECDE-4DF6-A462-CD8BF7CDF14D}" type="pres">
      <dgm:prSet presAssocID="{FE3E7BBE-C49B-4EA7-AE4E-8D73B046376F}" presName="aNode" presStyleLbl="bgShp" presStyleIdx="0" presStyleCnt="6"/>
      <dgm:spPr/>
      <dgm:t>
        <a:bodyPr/>
        <a:lstStyle/>
        <a:p>
          <a:endParaRPr lang="en-US"/>
        </a:p>
      </dgm:t>
    </dgm:pt>
    <dgm:pt modelId="{0D5F7E3C-E0C0-4621-8CFF-2B399F7FBA03}" type="pres">
      <dgm:prSet presAssocID="{FE3E7BBE-C49B-4EA7-AE4E-8D73B046376F}" presName="textNode" presStyleLbl="bgShp" presStyleIdx="0" presStyleCnt="6"/>
      <dgm:spPr/>
      <dgm:t>
        <a:bodyPr/>
        <a:lstStyle/>
        <a:p>
          <a:endParaRPr lang="en-US"/>
        </a:p>
      </dgm:t>
    </dgm:pt>
    <dgm:pt modelId="{945859C8-E31C-49CB-8F81-4116F2F41CA9}" type="pres">
      <dgm:prSet presAssocID="{FE3E7BBE-C49B-4EA7-AE4E-8D73B046376F}" presName="compChildNode" presStyleCnt="0"/>
      <dgm:spPr/>
    </dgm:pt>
    <dgm:pt modelId="{DB02EC65-608E-45A8-A7B0-4EE1C1B63AC2}" type="pres">
      <dgm:prSet presAssocID="{FE3E7BBE-C49B-4EA7-AE4E-8D73B046376F}" presName="theInnerList" presStyleCnt="0"/>
      <dgm:spPr/>
    </dgm:pt>
    <dgm:pt modelId="{42122750-A40B-4AA2-A872-DDF52100C8C8}" type="pres">
      <dgm:prSet presAssocID="{51E6848A-97D4-49B1-A9E4-23856890BF45}" presName="childNode" presStyleLbl="node1" presStyleIdx="0" presStyleCnt="6" custScaleY="63095" custLinFactY="-852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B27D8-D755-4B74-98DB-3989E175A060}" type="pres">
      <dgm:prSet presAssocID="{51E6848A-97D4-49B1-A9E4-23856890BF45}" presName="aSpace2" presStyleCnt="0"/>
      <dgm:spPr/>
    </dgm:pt>
    <dgm:pt modelId="{DF2B3605-1D42-48CD-BC37-782202B01A2F}" type="pres">
      <dgm:prSet presAssocID="{7E706AA6-1DEC-4F4C-B421-15AC8957DE7C}" presName="childNode" presStyleLbl="node1" presStyleIdx="1" presStyleCnt="6" custScaleY="226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EB266-E8FA-4CF5-9D80-CB4448E2D916}" type="pres">
      <dgm:prSet presAssocID="{FE3E7BBE-C49B-4EA7-AE4E-8D73B046376F}" presName="aSpace" presStyleCnt="0"/>
      <dgm:spPr/>
    </dgm:pt>
    <dgm:pt modelId="{C0A74C59-7E41-41CC-891F-BC76F682D3F2}" type="pres">
      <dgm:prSet presAssocID="{F010D379-A134-4AA9-8B55-65E6C59F0D67}" presName="compNode" presStyleCnt="0"/>
      <dgm:spPr/>
    </dgm:pt>
    <dgm:pt modelId="{EE6953CF-452F-40A4-A530-576FE2D8E3DE}" type="pres">
      <dgm:prSet presAssocID="{F010D379-A134-4AA9-8B55-65E6C59F0D67}" presName="aNode" presStyleLbl="bgShp" presStyleIdx="1" presStyleCnt="6"/>
      <dgm:spPr/>
      <dgm:t>
        <a:bodyPr/>
        <a:lstStyle/>
        <a:p>
          <a:endParaRPr lang="en-US"/>
        </a:p>
      </dgm:t>
    </dgm:pt>
    <dgm:pt modelId="{C341C2A0-D1A8-4C02-9EB7-5987AFD670BD}" type="pres">
      <dgm:prSet presAssocID="{F010D379-A134-4AA9-8B55-65E6C59F0D67}" presName="textNode" presStyleLbl="bgShp" presStyleIdx="1" presStyleCnt="6"/>
      <dgm:spPr/>
      <dgm:t>
        <a:bodyPr/>
        <a:lstStyle/>
        <a:p>
          <a:endParaRPr lang="en-US"/>
        </a:p>
      </dgm:t>
    </dgm:pt>
    <dgm:pt modelId="{7996D181-2508-4A81-9514-194FC2F3EB1B}" type="pres">
      <dgm:prSet presAssocID="{F010D379-A134-4AA9-8B55-65E6C59F0D67}" presName="compChildNode" presStyleCnt="0"/>
      <dgm:spPr/>
    </dgm:pt>
    <dgm:pt modelId="{1084F430-D88F-4C9D-A340-0FB9DE4BD1C2}" type="pres">
      <dgm:prSet presAssocID="{F010D379-A134-4AA9-8B55-65E6C59F0D67}" presName="theInnerList" presStyleCnt="0"/>
      <dgm:spPr/>
    </dgm:pt>
    <dgm:pt modelId="{4B95F99B-6F93-45D0-8727-615CE482D6A0}" type="pres">
      <dgm:prSet presAssocID="{3DAEBA27-022B-49B2-A581-F7E07F3673A4}" presName="childNode" presStyleLbl="node1" presStyleIdx="2" presStyleCnt="6" custScaleX="95368" custScaleY="36520" custLinFactY="-493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8CD99-D0F5-40A5-AF66-62EAAFD9F748}" type="pres">
      <dgm:prSet presAssocID="{3DAEBA27-022B-49B2-A581-F7E07F3673A4}" presName="aSpace2" presStyleCnt="0"/>
      <dgm:spPr/>
    </dgm:pt>
    <dgm:pt modelId="{DFBC3FC8-4D3B-409E-9285-D0161C04C784}" type="pres">
      <dgm:prSet presAssocID="{BCE219DE-7B80-411F-80F8-440769516310}" presName="childNode" presStyleLbl="node1" presStyleIdx="3" presStyleCnt="6" custScaleY="151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39404-5D16-484C-882C-2ADC3DB1C539}" type="pres">
      <dgm:prSet presAssocID="{F010D379-A134-4AA9-8B55-65E6C59F0D67}" presName="aSpace" presStyleCnt="0"/>
      <dgm:spPr/>
    </dgm:pt>
    <dgm:pt modelId="{91B79F1F-8535-44BE-8EFA-65CE7B77324C}" type="pres">
      <dgm:prSet presAssocID="{CF934573-CC89-43FC-B5A4-15FB460E93DD}" presName="compNode" presStyleCnt="0"/>
      <dgm:spPr/>
    </dgm:pt>
    <dgm:pt modelId="{3C89F160-8ABF-4AEC-ADC6-79FA3C40683D}" type="pres">
      <dgm:prSet presAssocID="{CF934573-CC89-43FC-B5A4-15FB460E93DD}" presName="aNode" presStyleLbl="bgShp" presStyleIdx="2" presStyleCnt="6" custLinFactNeighborX="645"/>
      <dgm:spPr/>
      <dgm:t>
        <a:bodyPr/>
        <a:lstStyle/>
        <a:p>
          <a:endParaRPr lang="en-US"/>
        </a:p>
      </dgm:t>
    </dgm:pt>
    <dgm:pt modelId="{1897C1CA-C2A1-4032-90B0-82719025EACF}" type="pres">
      <dgm:prSet presAssocID="{CF934573-CC89-43FC-B5A4-15FB460E93DD}" presName="textNode" presStyleLbl="bgShp" presStyleIdx="2" presStyleCnt="6"/>
      <dgm:spPr/>
      <dgm:t>
        <a:bodyPr/>
        <a:lstStyle/>
        <a:p>
          <a:endParaRPr lang="en-US"/>
        </a:p>
      </dgm:t>
    </dgm:pt>
    <dgm:pt modelId="{81EBDBEC-CB38-4C1F-AC92-5FAF1A7298F5}" type="pres">
      <dgm:prSet presAssocID="{CF934573-CC89-43FC-B5A4-15FB460E93DD}" presName="compChildNode" presStyleCnt="0"/>
      <dgm:spPr/>
    </dgm:pt>
    <dgm:pt modelId="{55C6B0BA-5DE6-4213-B356-2F68D25A6818}" type="pres">
      <dgm:prSet presAssocID="{CF934573-CC89-43FC-B5A4-15FB460E93DD}" presName="theInnerList" presStyleCnt="0"/>
      <dgm:spPr/>
    </dgm:pt>
    <dgm:pt modelId="{D64742B7-4525-42D8-9913-6A3328365C2E}" type="pres">
      <dgm:prSet presAssocID="{1101A7F4-0BFA-4AD5-B86E-43DFA75BD024}" presName="childNode" presStyleLbl="node1" presStyleIdx="4" presStyleCnt="6" custScaleX="96316" custScaleY="33125" custLinFactY="-43789" custLinFactNeighborX="623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C7BCD-6278-4539-BE6C-B6AF1A0290B1}" type="pres">
      <dgm:prSet presAssocID="{1101A7F4-0BFA-4AD5-B86E-43DFA75BD024}" presName="aSpace2" presStyleCnt="0"/>
      <dgm:spPr/>
    </dgm:pt>
    <dgm:pt modelId="{82265B5D-B0EE-451D-9805-EB7CDFD700BA}" type="pres">
      <dgm:prSet presAssocID="{FAC08ABA-C53E-4290-90A8-AB0F52BE8465}" presName="childNode" presStyleLbl="node1" presStyleIdx="5" presStyleCnt="6" custScaleY="145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9CF23-45CD-40D5-84BB-54313613E0EC}" type="pres">
      <dgm:prSet presAssocID="{CF934573-CC89-43FC-B5A4-15FB460E93DD}" presName="aSpace" presStyleCnt="0"/>
      <dgm:spPr/>
    </dgm:pt>
    <dgm:pt modelId="{7A98D551-8DE9-42D1-91EE-13C960FDE932}" type="pres">
      <dgm:prSet presAssocID="{F8081B19-7EF0-4E29-9CC1-3DAEDDF4A1AF}" presName="compNode" presStyleCnt="0"/>
      <dgm:spPr/>
    </dgm:pt>
    <dgm:pt modelId="{03287313-F046-4AA9-AC07-427F9E11AD34}" type="pres">
      <dgm:prSet presAssocID="{F8081B19-7EF0-4E29-9CC1-3DAEDDF4A1AF}" presName="aNode" presStyleLbl="bgShp" presStyleIdx="3" presStyleCnt="6" custLinFactNeighborX="279"/>
      <dgm:spPr/>
      <dgm:t>
        <a:bodyPr/>
        <a:lstStyle/>
        <a:p>
          <a:endParaRPr lang="en-US"/>
        </a:p>
      </dgm:t>
    </dgm:pt>
    <dgm:pt modelId="{B936CBE4-E4A4-40B8-AAAC-8C1BF162E6E3}" type="pres">
      <dgm:prSet presAssocID="{F8081B19-7EF0-4E29-9CC1-3DAEDDF4A1AF}" presName="textNode" presStyleLbl="bgShp" presStyleIdx="3" presStyleCnt="6"/>
      <dgm:spPr/>
      <dgm:t>
        <a:bodyPr/>
        <a:lstStyle/>
        <a:p>
          <a:endParaRPr lang="en-US"/>
        </a:p>
      </dgm:t>
    </dgm:pt>
    <dgm:pt modelId="{75CD080C-E17A-48A2-81BF-43EE5217FF72}" type="pres">
      <dgm:prSet presAssocID="{F8081B19-7EF0-4E29-9CC1-3DAEDDF4A1AF}" presName="compChildNode" presStyleCnt="0"/>
      <dgm:spPr/>
    </dgm:pt>
    <dgm:pt modelId="{EABCB776-6203-4B04-A5EB-31B02A9DC8A0}" type="pres">
      <dgm:prSet presAssocID="{F8081B19-7EF0-4E29-9CC1-3DAEDDF4A1AF}" presName="theInnerList" presStyleCnt="0"/>
      <dgm:spPr/>
    </dgm:pt>
    <dgm:pt modelId="{AB53EE7A-EAC5-4E8C-964B-CDD23D8A8523}" type="pres">
      <dgm:prSet presAssocID="{F8081B19-7EF0-4E29-9CC1-3DAEDDF4A1AF}" presName="aSpace" presStyleCnt="0"/>
      <dgm:spPr/>
    </dgm:pt>
    <dgm:pt modelId="{2C89F6B2-6C28-414D-AB84-90056AC452F3}" type="pres">
      <dgm:prSet presAssocID="{1C63EB7E-9FE3-456E-918C-374F48F2D1A2}" presName="compNode" presStyleCnt="0"/>
      <dgm:spPr/>
    </dgm:pt>
    <dgm:pt modelId="{DC1B0EEB-09BC-4996-BCE1-842381CC31DE}" type="pres">
      <dgm:prSet presAssocID="{1C63EB7E-9FE3-456E-918C-374F48F2D1A2}" presName="aNode" presStyleLbl="bgShp" presStyleIdx="4" presStyleCnt="6"/>
      <dgm:spPr/>
      <dgm:t>
        <a:bodyPr/>
        <a:lstStyle/>
        <a:p>
          <a:endParaRPr lang="en-US"/>
        </a:p>
      </dgm:t>
    </dgm:pt>
    <dgm:pt modelId="{0915545D-C930-49D0-A3B2-6771C96B8391}" type="pres">
      <dgm:prSet presAssocID="{1C63EB7E-9FE3-456E-918C-374F48F2D1A2}" presName="textNode" presStyleLbl="bgShp" presStyleIdx="4" presStyleCnt="6"/>
      <dgm:spPr/>
      <dgm:t>
        <a:bodyPr/>
        <a:lstStyle/>
        <a:p>
          <a:endParaRPr lang="en-US"/>
        </a:p>
      </dgm:t>
    </dgm:pt>
    <dgm:pt modelId="{CDF6DFC4-3586-42A1-A501-CDA6D6AC4C75}" type="pres">
      <dgm:prSet presAssocID="{1C63EB7E-9FE3-456E-918C-374F48F2D1A2}" presName="compChildNode" presStyleCnt="0"/>
      <dgm:spPr/>
    </dgm:pt>
    <dgm:pt modelId="{2E6317B3-8BE8-43BD-BA94-1A8D30196BCF}" type="pres">
      <dgm:prSet presAssocID="{1C63EB7E-9FE3-456E-918C-374F48F2D1A2}" presName="theInnerList" presStyleCnt="0"/>
      <dgm:spPr/>
    </dgm:pt>
    <dgm:pt modelId="{B3FD90EE-A592-4766-AADA-7A58608B38BB}" type="pres">
      <dgm:prSet presAssocID="{1C63EB7E-9FE3-456E-918C-374F48F2D1A2}" presName="aSpace" presStyleCnt="0"/>
      <dgm:spPr/>
    </dgm:pt>
    <dgm:pt modelId="{8B5670B9-5479-44E8-8078-7A41D4313F9F}" type="pres">
      <dgm:prSet presAssocID="{04EE4CA9-B610-4F2D-9C52-9F77D0B6DB6F}" presName="compNode" presStyleCnt="0"/>
      <dgm:spPr/>
    </dgm:pt>
    <dgm:pt modelId="{B8900023-BAA3-4301-B540-32FC09F61CD0}" type="pres">
      <dgm:prSet presAssocID="{04EE4CA9-B610-4F2D-9C52-9F77D0B6DB6F}" presName="aNode" presStyleLbl="bgShp" presStyleIdx="5" presStyleCnt="6"/>
      <dgm:spPr/>
      <dgm:t>
        <a:bodyPr/>
        <a:lstStyle/>
        <a:p>
          <a:endParaRPr lang="en-US"/>
        </a:p>
      </dgm:t>
    </dgm:pt>
    <dgm:pt modelId="{1B19DB89-481E-4DB7-B37A-4C4AFE6DD824}" type="pres">
      <dgm:prSet presAssocID="{04EE4CA9-B610-4F2D-9C52-9F77D0B6DB6F}" presName="textNode" presStyleLbl="bgShp" presStyleIdx="5" presStyleCnt="6"/>
      <dgm:spPr/>
      <dgm:t>
        <a:bodyPr/>
        <a:lstStyle/>
        <a:p>
          <a:endParaRPr lang="en-US"/>
        </a:p>
      </dgm:t>
    </dgm:pt>
    <dgm:pt modelId="{E45E033D-544F-4E1F-9193-898321A31F99}" type="pres">
      <dgm:prSet presAssocID="{04EE4CA9-B610-4F2D-9C52-9F77D0B6DB6F}" presName="compChildNode" presStyleCnt="0"/>
      <dgm:spPr/>
    </dgm:pt>
    <dgm:pt modelId="{3BC15342-7F21-402D-8C4B-64920DAD13C1}" type="pres">
      <dgm:prSet presAssocID="{04EE4CA9-B610-4F2D-9C52-9F77D0B6DB6F}" presName="theInnerList" presStyleCnt="0"/>
      <dgm:spPr/>
    </dgm:pt>
  </dgm:ptLst>
  <dgm:cxnLst>
    <dgm:cxn modelId="{5B1FF18A-378C-4735-A68B-76AC72D19078}" srcId="{FE3E7BBE-C49B-4EA7-AE4E-8D73B046376F}" destId="{51E6848A-97D4-49B1-A9E4-23856890BF45}" srcOrd="0" destOrd="0" parTransId="{08649ABD-8B8D-4A70-91BD-39C6E648C542}" sibTransId="{335091EC-1015-4DEE-B522-B3E95E8FA893}"/>
    <dgm:cxn modelId="{0B36F7E6-9ACA-44BD-9268-730AC2E9E127}" type="presOf" srcId="{F8081B19-7EF0-4E29-9CC1-3DAEDDF4A1AF}" destId="{B936CBE4-E4A4-40B8-AAAC-8C1BF162E6E3}" srcOrd="1" destOrd="0" presId="urn:microsoft.com/office/officeart/2005/8/layout/lProcess2"/>
    <dgm:cxn modelId="{5269A348-B4D3-449F-9800-291408A389B3}" type="presOf" srcId="{CF934573-CC89-43FC-B5A4-15FB460E93DD}" destId="{3C89F160-8ABF-4AEC-ADC6-79FA3C40683D}" srcOrd="0" destOrd="0" presId="urn:microsoft.com/office/officeart/2005/8/layout/lProcess2"/>
    <dgm:cxn modelId="{3F5FADF0-33FA-420D-88C8-7981A65E5D26}" srcId="{DEEADA0B-C0A1-4649-9A8A-8B98E096D16B}" destId="{F8081B19-7EF0-4E29-9CC1-3DAEDDF4A1AF}" srcOrd="3" destOrd="0" parTransId="{E4AE806C-ADA9-4F4A-98FF-55B7DECFD7AC}" sibTransId="{5CE120E7-1C62-42C9-8B2A-493A4703B9EE}"/>
    <dgm:cxn modelId="{BFF5F58E-576E-4792-8D07-8AD889067DE3}" type="presOf" srcId="{DEEADA0B-C0A1-4649-9A8A-8B98E096D16B}" destId="{E2271BE3-8F40-49BE-A520-3991E753EE1E}" srcOrd="0" destOrd="0" presId="urn:microsoft.com/office/officeart/2005/8/layout/lProcess2"/>
    <dgm:cxn modelId="{B04DEA61-0C76-4A2D-BB75-B1CA038E827B}" srcId="{CF934573-CC89-43FC-B5A4-15FB460E93DD}" destId="{1101A7F4-0BFA-4AD5-B86E-43DFA75BD024}" srcOrd="0" destOrd="0" parTransId="{68CBEEF9-F06E-499C-AAC7-B61C90B34B02}" sibTransId="{5083A3F0-631F-496F-A3F5-D4036CB205F7}"/>
    <dgm:cxn modelId="{FB9BC21C-F0E0-40D2-9DDB-FBFEDFBAE340}" srcId="{CF934573-CC89-43FC-B5A4-15FB460E93DD}" destId="{FAC08ABA-C53E-4290-90A8-AB0F52BE8465}" srcOrd="1" destOrd="0" parTransId="{537E69C5-FB1D-428C-A581-5EF2642FCD73}" sibTransId="{C9ACC5EA-5B2F-4BAE-AB2C-A9A10692F8A3}"/>
    <dgm:cxn modelId="{B8CD61D4-8C1C-4F15-93B3-91E10B517820}" type="presOf" srcId="{CF934573-CC89-43FC-B5A4-15FB460E93DD}" destId="{1897C1CA-C2A1-4032-90B0-82719025EACF}" srcOrd="1" destOrd="0" presId="urn:microsoft.com/office/officeart/2005/8/layout/lProcess2"/>
    <dgm:cxn modelId="{6F271894-1775-4B2B-AEB4-916AAA81E756}" type="presOf" srcId="{FAC08ABA-C53E-4290-90A8-AB0F52BE8465}" destId="{82265B5D-B0EE-451D-9805-EB7CDFD700BA}" srcOrd="0" destOrd="0" presId="urn:microsoft.com/office/officeart/2005/8/layout/lProcess2"/>
    <dgm:cxn modelId="{B350300F-50EB-487F-A4B8-7DED6ECB7B0C}" type="presOf" srcId="{04EE4CA9-B610-4F2D-9C52-9F77D0B6DB6F}" destId="{B8900023-BAA3-4301-B540-32FC09F61CD0}" srcOrd="0" destOrd="0" presId="urn:microsoft.com/office/officeart/2005/8/layout/lProcess2"/>
    <dgm:cxn modelId="{F2795FC3-DE0E-4757-A836-8FA20FB0A259}" srcId="{FE3E7BBE-C49B-4EA7-AE4E-8D73B046376F}" destId="{7E706AA6-1DEC-4F4C-B421-15AC8957DE7C}" srcOrd="1" destOrd="0" parTransId="{D98DF87E-5B75-4AC3-B14E-8C82612DB686}" sibTransId="{8C103822-91C6-4656-A95E-301A430F5FD2}"/>
    <dgm:cxn modelId="{A3BF885F-8723-46B6-9255-2BEDCEEF27F6}" srcId="{DEEADA0B-C0A1-4649-9A8A-8B98E096D16B}" destId="{1C63EB7E-9FE3-456E-918C-374F48F2D1A2}" srcOrd="4" destOrd="0" parTransId="{C3CD0A50-2A1E-454A-9CCA-9AD9DDCB5385}" sibTransId="{D45A6C58-CDF0-4C6E-8B7B-96D01D5AB3C3}"/>
    <dgm:cxn modelId="{72E57912-018F-42B9-82E0-24FD7E5AB149}" type="presOf" srcId="{1C63EB7E-9FE3-456E-918C-374F48F2D1A2}" destId="{DC1B0EEB-09BC-4996-BCE1-842381CC31DE}" srcOrd="0" destOrd="0" presId="urn:microsoft.com/office/officeart/2005/8/layout/lProcess2"/>
    <dgm:cxn modelId="{88C75399-3D35-4E6E-A031-07F8CD63FC4D}" type="presOf" srcId="{51E6848A-97D4-49B1-A9E4-23856890BF45}" destId="{42122750-A40B-4AA2-A872-DDF52100C8C8}" srcOrd="0" destOrd="0" presId="urn:microsoft.com/office/officeart/2005/8/layout/lProcess2"/>
    <dgm:cxn modelId="{10AA366C-0D32-438D-AE7F-A7DAD72919D4}" type="presOf" srcId="{7E706AA6-1DEC-4F4C-B421-15AC8957DE7C}" destId="{DF2B3605-1D42-48CD-BC37-782202B01A2F}" srcOrd="0" destOrd="0" presId="urn:microsoft.com/office/officeart/2005/8/layout/lProcess2"/>
    <dgm:cxn modelId="{2D492D18-F64A-4856-B146-F61E52AB1A37}" type="presOf" srcId="{1101A7F4-0BFA-4AD5-B86E-43DFA75BD024}" destId="{D64742B7-4525-42D8-9913-6A3328365C2E}" srcOrd="0" destOrd="0" presId="urn:microsoft.com/office/officeart/2005/8/layout/lProcess2"/>
    <dgm:cxn modelId="{C3F6F148-6E6A-4BA8-B28A-AD62E6DA559E}" srcId="{DEEADA0B-C0A1-4649-9A8A-8B98E096D16B}" destId="{CF934573-CC89-43FC-B5A4-15FB460E93DD}" srcOrd="2" destOrd="0" parTransId="{3C6E2D03-026E-4C06-AA1C-AD9DCBA0F4E2}" sibTransId="{2D1D321C-62FD-43AF-A83E-F1FC343BFDDA}"/>
    <dgm:cxn modelId="{212C65FF-8CCD-4E83-9935-E24F1C51224F}" srcId="{F010D379-A134-4AA9-8B55-65E6C59F0D67}" destId="{3DAEBA27-022B-49B2-A581-F7E07F3673A4}" srcOrd="0" destOrd="0" parTransId="{D8E75215-9DC1-4996-ADBF-435E3FFCB983}" sibTransId="{64D6ED79-4D9C-4183-93BE-A66A624C449D}"/>
    <dgm:cxn modelId="{9704BAAA-AF7A-4FF6-882E-06E3932B32FD}" type="presOf" srcId="{F010D379-A134-4AA9-8B55-65E6C59F0D67}" destId="{EE6953CF-452F-40A4-A530-576FE2D8E3DE}" srcOrd="0" destOrd="0" presId="urn:microsoft.com/office/officeart/2005/8/layout/lProcess2"/>
    <dgm:cxn modelId="{37E8C465-DE6F-4505-8324-03B4EE42124D}" type="presOf" srcId="{BCE219DE-7B80-411F-80F8-440769516310}" destId="{DFBC3FC8-4D3B-409E-9285-D0161C04C784}" srcOrd="0" destOrd="0" presId="urn:microsoft.com/office/officeart/2005/8/layout/lProcess2"/>
    <dgm:cxn modelId="{15FF1A57-1599-42C1-9553-E7BCA604981F}" srcId="{F010D379-A134-4AA9-8B55-65E6C59F0D67}" destId="{BCE219DE-7B80-411F-80F8-440769516310}" srcOrd="1" destOrd="0" parTransId="{4F03A491-A866-41E7-85DB-ABE4220D399B}" sibTransId="{18EDB530-6B85-4BFE-AF5D-71380C12E523}"/>
    <dgm:cxn modelId="{2B27132E-0284-4886-B9B1-72B8BCDBAC89}" srcId="{DEEADA0B-C0A1-4649-9A8A-8B98E096D16B}" destId="{FE3E7BBE-C49B-4EA7-AE4E-8D73B046376F}" srcOrd="0" destOrd="0" parTransId="{96074996-69B1-4F08-AA4A-E774DB37A67F}" sibTransId="{D7B84789-1424-408B-880B-E618A0576DD6}"/>
    <dgm:cxn modelId="{932A484F-3765-4083-9593-D52EE57DD35F}" type="presOf" srcId="{FE3E7BBE-C49B-4EA7-AE4E-8D73B046376F}" destId="{106BDD67-ECDE-4DF6-A462-CD8BF7CDF14D}" srcOrd="0" destOrd="0" presId="urn:microsoft.com/office/officeart/2005/8/layout/lProcess2"/>
    <dgm:cxn modelId="{0A06F34B-58B1-4AAF-A576-B7B0F54A9FA5}" srcId="{DEEADA0B-C0A1-4649-9A8A-8B98E096D16B}" destId="{F010D379-A134-4AA9-8B55-65E6C59F0D67}" srcOrd="1" destOrd="0" parTransId="{986FC01D-5551-4E18-AAA8-F3A3624F0BD5}" sibTransId="{B566E303-AFE7-4A07-8394-1A7D29E38615}"/>
    <dgm:cxn modelId="{82588A39-D481-44C3-AA5D-8D1AE0B285AE}" type="presOf" srcId="{1C63EB7E-9FE3-456E-918C-374F48F2D1A2}" destId="{0915545D-C930-49D0-A3B2-6771C96B8391}" srcOrd="1" destOrd="0" presId="urn:microsoft.com/office/officeart/2005/8/layout/lProcess2"/>
    <dgm:cxn modelId="{D50E074D-9858-4033-B358-6D4E8A8A8B39}" srcId="{DEEADA0B-C0A1-4649-9A8A-8B98E096D16B}" destId="{04EE4CA9-B610-4F2D-9C52-9F77D0B6DB6F}" srcOrd="5" destOrd="0" parTransId="{C7431E52-3374-44EB-86E0-ACD5EE77C44C}" sibTransId="{CFFCFC37-6F46-4518-9975-A2F3620BF11B}"/>
    <dgm:cxn modelId="{C75C62EF-29FB-45D1-958F-745FD274FB3A}" type="presOf" srcId="{F8081B19-7EF0-4E29-9CC1-3DAEDDF4A1AF}" destId="{03287313-F046-4AA9-AC07-427F9E11AD34}" srcOrd="0" destOrd="0" presId="urn:microsoft.com/office/officeart/2005/8/layout/lProcess2"/>
    <dgm:cxn modelId="{83607813-14E2-4F34-8508-39D386804B48}" type="presOf" srcId="{04EE4CA9-B610-4F2D-9C52-9F77D0B6DB6F}" destId="{1B19DB89-481E-4DB7-B37A-4C4AFE6DD824}" srcOrd="1" destOrd="0" presId="urn:microsoft.com/office/officeart/2005/8/layout/lProcess2"/>
    <dgm:cxn modelId="{E438C99D-A06A-4B44-B79C-A9ECEB538214}" type="presOf" srcId="{FE3E7BBE-C49B-4EA7-AE4E-8D73B046376F}" destId="{0D5F7E3C-E0C0-4621-8CFF-2B399F7FBA03}" srcOrd="1" destOrd="0" presId="urn:microsoft.com/office/officeart/2005/8/layout/lProcess2"/>
    <dgm:cxn modelId="{75B4A95F-4D14-4BE3-801F-48398023D2B2}" type="presOf" srcId="{F010D379-A134-4AA9-8B55-65E6C59F0D67}" destId="{C341C2A0-D1A8-4C02-9EB7-5987AFD670BD}" srcOrd="1" destOrd="0" presId="urn:microsoft.com/office/officeart/2005/8/layout/lProcess2"/>
    <dgm:cxn modelId="{A363F1E6-9E87-4814-902D-E3E0B0F626C0}" type="presOf" srcId="{3DAEBA27-022B-49B2-A581-F7E07F3673A4}" destId="{4B95F99B-6F93-45D0-8727-615CE482D6A0}" srcOrd="0" destOrd="0" presId="urn:microsoft.com/office/officeart/2005/8/layout/lProcess2"/>
    <dgm:cxn modelId="{C21B22B1-1EA9-4201-A9BC-BED0BD1D91F3}" type="presParOf" srcId="{E2271BE3-8F40-49BE-A520-3991E753EE1E}" destId="{E08906AE-0B9E-4411-BCBA-C90629C7C502}" srcOrd="0" destOrd="0" presId="urn:microsoft.com/office/officeart/2005/8/layout/lProcess2"/>
    <dgm:cxn modelId="{9A837995-9E1E-4A29-B481-5484CC963E8D}" type="presParOf" srcId="{E08906AE-0B9E-4411-BCBA-C90629C7C502}" destId="{106BDD67-ECDE-4DF6-A462-CD8BF7CDF14D}" srcOrd="0" destOrd="0" presId="urn:microsoft.com/office/officeart/2005/8/layout/lProcess2"/>
    <dgm:cxn modelId="{1DCB3FC6-6080-427B-B959-7E111AA26D62}" type="presParOf" srcId="{E08906AE-0B9E-4411-BCBA-C90629C7C502}" destId="{0D5F7E3C-E0C0-4621-8CFF-2B399F7FBA03}" srcOrd="1" destOrd="0" presId="urn:microsoft.com/office/officeart/2005/8/layout/lProcess2"/>
    <dgm:cxn modelId="{F53B032C-E74B-47BF-B355-E8AC806B4538}" type="presParOf" srcId="{E08906AE-0B9E-4411-BCBA-C90629C7C502}" destId="{945859C8-E31C-49CB-8F81-4116F2F41CA9}" srcOrd="2" destOrd="0" presId="urn:microsoft.com/office/officeart/2005/8/layout/lProcess2"/>
    <dgm:cxn modelId="{C092A40D-BB59-4200-9066-64A0D6D8509D}" type="presParOf" srcId="{945859C8-E31C-49CB-8F81-4116F2F41CA9}" destId="{DB02EC65-608E-45A8-A7B0-4EE1C1B63AC2}" srcOrd="0" destOrd="0" presId="urn:microsoft.com/office/officeart/2005/8/layout/lProcess2"/>
    <dgm:cxn modelId="{3F777544-8A65-407F-867B-1F6F18C2D161}" type="presParOf" srcId="{DB02EC65-608E-45A8-A7B0-4EE1C1B63AC2}" destId="{42122750-A40B-4AA2-A872-DDF52100C8C8}" srcOrd="0" destOrd="0" presId="urn:microsoft.com/office/officeart/2005/8/layout/lProcess2"/>
    <dgm:cxn modelId="{9543F892-3259-48BB-9A95-F69CA5EC208A}" type="presParOf" srcId="{DB02EC65-608E-45A8-A7B0-4EE1C1B63AC2}" destId="{61DB27D8-D755-4B74-98DB-3989E175A060}" srcOrd="1" destOrd="0" presId="urn:microsoft.com/office/officeart/2005/8/layout/lProcess2"/>
    <dgm:cxn modelId="{FD4ED9DB-BF28-4A07-840C-A3E6287F054B}" type="presParOf" srcId="{DB02EC65-608E-45A8-A7B0-4EE1C1B63AC2}" destId="{DF2B3605-1D42-48CD-BC37-782202B01A2F}" srcOrd="2" destOrd="0" presId="urn:microsoft.com/office/officeart/2005/8/layout/lProcess2"/>
    <dgm:cxn modelId="{70FF787C-E9FE-46AC-83DE-9B26B38E1A48}" type="presParOf" srcId="{E2271BE3-8F40-49BE-A520-3991E753EE1E}" destId="{BF6EB266-E8FA-4CF5-9D80-CB4448E2D916}" srcOrd="1" destOrd="0" presId="urn:microsoft.com/office/officeart/2005/8/layout/lProcess2"/>
    <dgm:cxn modelId="{9269C38D-E102-44F8-9E8B-B83D8EA1ABB5}" type="presParOf" srcId="{E2271BE3-8F40-49BE-A520-3991E753EE1E}" destId="{C0A74C59-7E41-41CC-891F-BC76F682D3F2}" srcOrd="2" destOrd="0" presId="urn:microsoft.com/office/officeart/2005/8/layout/lProcess2"/>
    <dgm:cxn modelId="{1D0E5733-C3C1-48CF-8180-96DF9E3F2235}" type="presParOf" srcId="{C0A74C59-7E41-41CC-891F-BC76F682D3F2}" destId="{EE6953CF-452F-40A4-A530-576FE2D8E3DE}" srcOrd="0" destOrd="0" presId="urn:microsoft.com/office/officeart/2005/8/layout/lProcess2"/>
    <dgm:cxn modelId="{78FB7D21-00C7-4641-99FF-CF2FAAD73193}" type="presParOf" srcId="{C0A74C59-7E41-41CC-891F-BC76F682D3F2}" destId="{C341C2A0-D1A8-4C02-9EB7-5987AFD670BD}" srcOrd="1" destOrd="0" presId="urn:microsoft.com/office/officeart/2005/8/layout/lProcess2"/>
    <dgm:cxn modelId="{7933B7A3-052D-4B12-A358-4FE18244EF4E}" type="presParOf" srcId="{C0A74C59-7E41-41CC-891F-BC76F682D3F2}" destId="{7996D181-2508-4A81-9514-194FC2F3EB1B}" srcOrd="2" destOrd="0" presId="urn:microsoft.com/office/officeart/2005/8/layout/lProcess2"/>
    <dgm:cxn modelId="{9F98EE46-BEEA-461D-AD8A-7545EECCCCE2}" type="presParOf" srcId="{7996D181-2508-4A81-9514-194FC2F3EB1B}" destId="{1084F430-D88F-4C9D-A340-0FB9DE4BD1C2}" srcOrd="0" destOrd="0" presId="urn:microsoft.com/office/officeart/2005/8/layout/lProcess2"/>
    <dgm:cxn modelId="{B9CA2BC5-53CB-4FAD-922B-25D0E7F05CA0}" type="presParOf" srcId="{1084F430-D88F-4C9D-A340-0FB9DE4BD1C2}" destId="{4B95F99B-6F93-45D0-8727-615CE482D6A0}" srcOrd="0" destOrd="0" presId="urn:microsoft.com/office/officeart/2005/8/layout/lProcess2"/>
    <dgm:cxn modelId="{B878A484-A0CF-44C9-ADE3-5EC8F821A953}" type="presParOf" srcId="{1084F430-D88F-4C9D-A340-0FB9DE4BD1C2}" destId="{7878CD99-D0F5-40A5-AF66-62EAAFD9F748}" srcOrd="1" destOrd="0" presId="urn:microsoft.com/office/officeart/2005/8/layout/lProcess2"/>
    <dgm:cxn modelId="{2C068A77-7648-4C98-A769-BCD0847E4768}" type="presParOf" srcId="{1084F430-D88F-4C9D-A340-0FB9DE4BD1C2}" destId="{DFBC3FC8-4D3B-409E-9285-D0161C04C784}" srcOrd="2" destOrd="0" presId="urn:microsoft.com/office/officeart/2005/8/layout/lProcess2"/>
    <dgm:cxn modelId="{C6EE779B-6334-419F-A4F5-78D07008275A}" type="presParOf" srcId="{E2271BE3-8F40-49BE-A520-3991E753EE1E}" destId="{7BC39404-5D16-484C-882C-2ADC3DB1C539}" srcOrd="3" destOrd="0" presId="urn:microsoft.com/office/officeart/2005/8/layout/lProcess2"/>
    <dgm:cxn modelId="{D3927BCD-62B3-495C-A1A5-792ECBBF1727}" type="presParOf" srcId="{E2271BE3-8F40-49BE-A520-3991E753EE1E}" destId="{91B79F1F-8535-44BE-8EFA-65CE7B77324C}" srcOrd="4" destOrd="0" presId="urn:microsoft.com/office/officeart/2005/8/layout/lProcess2"/>
    <dgm:cxn modelId="{5E04F1A6-DC3A-42CD-844E-72F6857E2E77}" type="presParOf" srcId="{91B79F1F-8535-44BE-8EFA-65CE7B77324C}" destId="{3C89F160-8ABF-4AEC-ADC6-79FA3C40683D}" srcOrd="0" destOrd="0" presId="urn:microsoft.com/office/officeart/2005/8/layout/lProcess2"/>
    <dgm:cxn modelId="{712073CB-C759-41AF-9A3E-97CF67398547}" type="presParOf" srcId="{91B79F1F-8535-44BE-8EFA-65CE7B77324C}" destId="{1897C1CA-C2A1-4032-90B0-82719025EACF}" srcOrd="1" destOrd="0" presId="urn:microsoft.com/office/officeart/2005/8/layout/lProcess2"/>
    <dgm:cxn modelId="{A81A0562-0441-4627-8213-A5098F508291}" type="presParOf" srcId="{91B79F1F-8535-44BE-8EFA-65CE7B77324C}" destId="{81EBDBEC-CB38-4C1F-AC92-5FAF1A7298F5}" srcOrd="2" destOrd="0" presId="urn:microsoft.com/office/officeart/2005/8/layout/lProcess2"/>
    <dgm:cxn modelId="{A7DFEE2F-419A-433B-B45A-B136F069C063}" type="presParOf" srcId="{81EBDBEC-CB38-4C1F-AC92-5FAF1A7298F5}" destId="{55C6B0BA-5DE6-4213-B356-2F68D25A6818}" srcOrd="0" destOrd="0" presId="urn:microsoft.com/office/officeart/2005/8/layout/lProcess2"/>
    <dgm:cxn modelId="{8DAFD435-0DB0-410A-9D71-1D07FFDEFB77}" type="presParOf" srcId="{55C6B0BA-5DE6-4213-B356-2F68D25A6818}" destId="{D64742B7-4525-42D8-9913-6A3328365C2E}" srcOrd="0" destOrd="0" presId="urn:microsoft.com/office/officeart/2005/8/layout/lProcess2"/>
    <dgm:cxn modelId="{4353B311-E60C-4B79-AFE9-E1875EE22BC3}" type="presParOf" srcId="{55C6B0BA-5DE6-4213-B356-2F68D25A6818}" destId="{BBCC7BCD-6278-4539-BE6C-B6AF1A0290B1}" srcOrd="1" destOrd="0" presId="urn:microsoft.com/office/officeart/2005/8/layout/lProcess2"/>
    <dgm:cxn modelId="{863DA90F-E6FC-4D78-BA76-65881A2BABED}" type="presParOf" srcId="{55C6B0BA-5DE6-4213-B356-2F68D25A6818}" destId="{82265B5D-B0EE-451D-9805-EB7CDFD700BA}" srcOrd="2" destOrd="0" presId="urn:microsoft.com/office/officeart/2005/8/layout/lProcess2"/>
    <dgm:cxn modelId="{F53F3657-A2B5-4903-9ED4-FAA6CD1CAC9C}" type="presParOf" srcId="{E2271BE3-8F40-49BE-A520-3991E753EE1E}" destId="{8779CF23-45CD-40D5-84BB-54313613E0EC}" srcOrd="5" destOrd="0" presId="urn:microsoft.com/office/officeart/2005/8/layout/lProcess2"/>
    <dgm:cxn modelId="{83228A7F-D862-4493-B5A4-A3117481231F}" type="presParOf" srcId="{E2271BE3-8F40-49BE-A520-3991E753EE1E}" destId="{7A98D551-8DE9-42D1-91EE-13C960FDE932}" srcOrd="6" destOrd="0" presId="urn:microsoft.com/office/officeart/2005/8/layout/lProcess2"/>
    <dgm:cxn modelId="{178C1B5A-4C35-4125-9F2E-E8E2760C0F51}" type="presParOf" srcId="{7A98D551-8DE9-42D1-91EE-13C960FDE932}" destId="{03287313-F046-4AA9-AC07-427F9E11AD34}" srcOrd="0" destOrd="0" presId="urn:microsoft.com/office/officeart/2005/8/layout/lProcess2"/>
    <dgm:cxn modelId="{1814DFDE-9949-4708-BFD9-400D4116816C}" type="presParOf" srcId="{7A98D551-8DE9-42D1-91EE-13C960FDE932}" destId="{B936CBE4-E4A4-40B8-AAAC-8C1BF162E6E3}" srcOrd="1" destOrd="0" presId="urn:microsoft.com/office/officeart/2005/8/layout/lProcess2"/>
    <dgm:cxn modelId="{3A0E3D4E-775C-4D61-AF81-16D865283269}" type="presParOf" srcId="{7A98D551-8DE9-42D1-91EE-13C960FDE932}" destId="{75CD080C-E17A-48A2-81BF-43EE5217FF72}" srcOrd="2" destOrd="0" presId="urn:microsoft.com/office/officeart/2005/8/layout/lProcess2"/>
    <dgm:cxn modelId="{717B62DC-DC07-4D0B-9A94-291A6FEBC1E4}" type="presParOf" srcId="{75CD080C-E17A-48A2-81BF-43EE5217FF72}" destId="{EABCB776-6203-4B04-A5EB-31B02A9DC8A0}" srcOrd="0" destOrd="0" presId="urn:microsoft.com/office/officeart/2005/8/layout/lProcess2"/>
    <dgm:cxn modelId="{6900C1C5-575F-48A4-A255-3041C66FA2D3}" type="presParOf" srcId="{E2271BE3-8F40-49BE-A520-3991E753EE1E}" destId="{AB53EE7A-EAC5-4E8C-964B-CDD23D8A8523}" srcOrd="7" destOrd="0" presId="urn:microsoft.com/office/officeart/2005/8/layout/lProcess2"/>
    <dgm:cxn modelId="{08348BBE-E09B-48E0-A412-41B1C3E55E9B}" type="presParOf" srcId="{E2271BE3-8F40-49BE-A520-3991E753EE1E}" destId="{2C89F6B2-6C28-414D-AB84-90056AC452F3}" srcOrd="8" destOrd="0" presId="urn:microsoft.com/office/officeart/2005/8/layout/lProcess2"/>
    <dgm:cxn modelId="{C6B93069-EEC1-4705-8C48-3485F9EBE129}" type="presParOf" srcId="{2C89F6B2-6C28-414D-AB84-90056AC452F3}" destId="{DC1B0EEB-09BC-4996-BCE1-842381CC31DE}" srcOrd="0" destOrd="0" presId="urn:microsoft.com/office/officeart/2005/8/layout/lProcess2"/>
    <dgm:cxn modelId="{D97706B4-E0FF-4E4B-9C49-4ED6F0FAA686}" type="presParOf" srcId="{2C89F6B2-6C28-414D-AB84-90056AC452F3}" destId="{0915545D-C930-49D0-A3B2-6771C96B8391}" srcOrd="1" destOrd="0" presId="urn:microsoft.com/office/officeart/2005/8/layout/lProcess2"/>
    <dgm:cxn modelId="{1E0FAEF5-A271-4AF0-AB42-49C2DB36971C}" type="presParOf" srcId="{2C89F6B2-6C28-414D-AB84-90056AC452F3}" destId="{CDF6DFC4-3586-42A1-A501-CDA6D6AC4C75}" srcOrd="2" destOrd="0" presId="urn:microsoft.com/office/officeart/2005/8/layout/lProcess2"/>
    <dgm:cxn modelId="{6B64484B-1F52-4BBE-96C0-312CADB231E8}" type="presParOf" srcId="{CDF6DFC4-3586-42A1-A501-CDA6D6AC4C75}" destId="{2E6317B3-8BE8-43BD-BA94-1A8D30196BCF}" srcOrd="0" destOrd="0" presId="urn:microsoft.com/office/officeart/2005/8/layout/lProcess2"/>
    <dgm:cxn modelId="{E0C7649F-723B-4FEE-BC4A-D778DCECA116}" type="presParOf" srcId="{E2271BE3-8F40-49BE-A520-3991E753EE1E}" destId="{B3FD90EE-A592-4766-AADA-7A58608B38BB}" srcOrd="9" destOrd="0" presId="urn:microsoft.com/office/officeart/2005/8/layout/lProcess2"/>
    <dgm:cxn modelId="{F547C8F8-5419-480E-A658-38F91D681D76}" type="presParOf" srcId="{E2271BE3-8F40-49BE-A520-3991E753EE1E}" destId="{8B5670B9-5479-44E8-8078-7A41D4313F9F}" srcOrd="10" destOrd="0" presId="urn:microsoft.com/office/officeart/2005/8/layout/lProcess2"/>
    <dgm:cxn modelId="{B1C59A7E-AAFA-4570-B054-4E7A6127B395}" type="presParOf" srcId="{8B5670B9-5479-44E8-8078-7A41D4313F9F}" destId="{B8900023-BAA3-4301-B540-32FC09F61CD0}" srcOrd="0" destOrd="0" presId="urn:microsoft.com/office/officeart/2005/8/layout/lProcess2"/>
    <dgm:cxn modelId="{9E30A5AC-7E78-4E06-837B-69D2380736A6}" type="presParOf" srcId="{8B5670B9-5479-44E8-8078-7A41D4313F9F}" destId="{1B19DB89-481E-4DB7-B37A-4C4AFE6DD824}" srcOrd="1" destOrd="0" presId="urn:microsoft.com/office/officeart/2005/8/layout/lProcess2"/>
    <dgm:cxn modelId="{F0F95620-81FE-4373-B764-F07931F64029}" type="presParOf" srcId="{8B5670B9-5479-44E8-8078-7A41D4313F9F}" destId="{E45E033D-544F-4E1F-9193-898321A31F99}" srcOrd="2" destOrd="0" presId="urn:microsoft.com/office/officeart/2005/8/layout/lProcess2"/>
    <dgm:cxn modelId="{6EAA3594-0273-4237-9DDD-0C3D600809A3}" type="presParOf" srcId="{E45E033D-544F-4E1F-9193-898321A31F99}" destId="{3BC15342-7F21-402D-8C4B-64920DAD13C1}" srcOrd="0" destOrd="0" presId="urn:microsoft.com/office/officeart/2005/8/layout/l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8FD89D-4715-417D-ADAF-2FB0F6AA9C4A}" type="doc">
      <dgm:prSet loTypeId="urn:microsoft.com/office/officeart/2005/8/layout/hierarchy3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EDE129-35C9-4021-91FC-03492A61DBC0}">
      <dgm:prSet phldrT="[Text]" custT="1"/>
      <dgm:spPr/>
      <dgm:t>
        <a:bodyPr/>
        <a:lstStyle/>
        <a:p>
          <a:r>
            <a:rPr lang="en-US" sz="2400" b="1" dirty="0" smtClean="0"/>
            <a:t>Bank</a:t>
          </a:r>
          <a:endParaRPr lang="en-US" sz="2400" b="1" dirty="0"/>
        </a:p>
      </dgm:t>
    </dgm:pt>
    <dgm:pt modelId="{BCADB4CA-C5F1-460F-AB07-CC745C688CA5}" type="parTrans" cxnId="{FADCD9C3-14BB-42BC-AB4F-C935E1D39964}">
      <dgm:prSet/>
      <dgm:spPr/>
      <dgm:t>
        <a:bodyPr/>
        <a:lstStyle/>
        <a:p>
          <a:endParaRPr lang="en-US"/>
        </a:p>
      </dgm:t>
    </dgm:pt>
    <dgm:pt modelId="{4B5DF5DA-79E2-4700-9D95-E3C7C69A934A}" type="sibTrans" cxnId="{FADCD9C3-14BB-42BC-AB4F-C935E1D39964}">
      <dgm:prSet/>
      <dgm:spPr/>
      <dgm:t>
        <a:bodyPr/>
        <a:lstStyle/>
        <a:p>
          <a:endParaRPr lang="en-US"/>
        </a:p>
      </dgm:t>
    </dgm:pt>
    <dgm:pt modelId="{C1A0D5E6-67C2-425B-BD22-F9EEA9D02330}">
      <dgm:prSet phldrT="[Text]" custT="1"/>
      <dgm:spPr/>
      <dgm:t>
        <a:bodyPr/>
        <a:lstStyle/>
        <a:p>
          <a:r>
            <a:rPr lang="en-US" sz="1800" dirty="0" smtClean="0"/>
            <a:t>Collects short term deposits </a:t>
          </a:r>
          <a:endParaRPr lang="en-US" sz="1800" dirty="0"/>
        </a:p>
      </dgm:t>
    </dgm:pt>
    <dgm:pt modelId="{51B2123E-FA8C-41FB-B681-ED2060ADB127}" type="parTrans" cxnId="{CF9488FB-0683-4026-9FF3-E712D190FD3C}">
      <dgm:prSet/>
      <dgm:spPr/>
      <dgm:t>
        <a:bodyPr/>
        <a:lstStyle/>
        <a:p>
          <a:endParaRPr lang="en-US"/>
        </a:p>
      </dgm:t>
    </dgm:pt>
    <dgm:pt modelId="{24C0E677-AF5A-40C9-A447-AB5698017BDE}" type="sibTrans" cxnId="{CF9488FB-0683-4026-9FF3-E712D190FD3C}">
      <dgm:prSet/>
      <dgm:spPr/>
      <dgm:t>
        <a:bodyPr/>
        <a:lstStyle/>
        <a:p>
          <a:endParaRPr lang="en-US"/>
        </a:p>
      </dgm:t>
    </dgm:pt>
    <dgm:pt modelId="{C03DCB50-2CC9-46BE-B941-33BDA6C7E85E}">
      <dgm:prSet phldrT="[Text]" custT="1"/>
      <dgm:spPr/>
      <dgm:t>
        <a:bodyPr/>
        <a:lstStyle/>
        <a:p>
          <a:r>
            <a:rPr lang="en-US" sz="1800" dirty="0" smtClean="0"/>
            <a:t>Cannot and should not invest for long term </a:t>
          </a:r>
          <a:endParaRPr lang="en-US" sz="1800" dirty="0"/>
        </a:p>
      </dgm:t>
    </dgm:pt>
    <dgm:pt modelId="{FFDC263C-95A9-4D1C-A859-833F585491C5}" type="parTrans" cxnId="{F37569D9-F659-442E-BCC7-89DFB1838E46}">
      <dgm:prSet/>
      <dgm:spPr/>
      <dgm:t>
        <a:bodyPr/>
        <a:lstStyle/>
        <a:p>
          <a:endParaRPr lang="en-US"/>
        </a:p>
      </dgm:t>
    </dgm:pt>
    <dgm:pt modelId="{186F91DC-18F2-4E65-9154-C2FAD77051E9}" type="sibTrans" cxnId="{F37569D9-F659-442E-BCC7-89DFB1838E46}">
      <dgm:prSet/>
      <dgm:spPr/>
      <dgm:t>
        <a:bodyPr/>
        <a:lstStyle/>
        <a:p>
          <a:endParaRPr lang="en-US"/>
        </a:p>
      </dgm:t>
    </dgm:pt>
    <dgm:pt modelId="{D3F3B95C-8062-4FE0-B92E-6DBF88F883B0}">
      <dgm:prSet phldrT="[Text]" custT="1"/>
      <dgm:spPr/>
      <dgm:t>
        <a:bodyPr/>
        <a:lstStyle/>
        <a:p>
          <a:r>
            <a:rPr lang="en-US" sz="2400" b="1" dirty="0" smtClean="0"/>
            <a:t>Capital Market</a:t>
          </a:r>
          <a:endParaRPr lang="en-US" sz="2400" b="1" dirty="0"/>
        </a:p>
      </dgm:t>
    </dgm:pt>
    <dgm:pt modelId="{BE1CBE9D-2696-4429-8F45-FE099768D21A}" type="parTrans" cxnId="{4830D386-EAB5-4244-B80C-18524ACE6BD2}">
      <dgm:prSet/>
      <dgm:spPr/>
      <dgm:t>
        <a:bodyPr/>
        <a:lstStyle/>
        <a:p>
          <a:endParaRPr lang="en-US"/>
        </a:p>
      </dgm:t>
    </dgm:pt>
    <dgm:pt modelId="{9CBAF11D-4752-441D-8472-EEC19FF5F91D}" type="sibTrans" cxnId="{4830D386-EAB5-4244-B80C-18524ACE6BD2}">
      <dgm:prSet/>
      <dgm:spPr/>
      <dgm:t>
        <a:bodyPr/>
        <a:lstStyle/>
        <a:p>
          <a:endParaRPr lang="en-US"/>
        </a:p>
      </dgm:t>
    </dgm:pt>
    <dgm:pt modelId="{380230DF-FBFE-462E-A13B-1C3DABD4045D}">
      <dgm:prSet phldrT="[Text]" custT="1"/>
      <dgm:spPr/>
      <dgm:t>
        <a:bodyPr/>
        <a:lstStyle/>
        <a:p>
          <a:r>
            <a:rPr lang="en-US" sz="1700" dirty="0" smtClean="0"/>
            <a:t>Gets long term funds from investors for products with predetermined terms </a:t>
          </a:r>
          <a:endParaRPr lang="en-US" sz="1700" dirty="0"/>
        </a:p>
      </dgm:t>
    </dgm:pt>
    <dgm:pt modelId="{59FBA69F-FB2D-428D-B0E1-E41EDA39BF8E}" type="parTrans" cxnId="{123A3D3B-DA14-4EA7-ACCF-821870191DFE}">
      <dgm:prSet/>
      <dgm:spPr/>
      <dgm:t>
        <a:bodyPr/>
        <a:lstStyle/>
        <a:p>
          <a:endParaRPr lang="en-US"/>
        </a:p>
      </dgm:t>
    </dgm:pt>
    <dgm:pt modelId="{A52FC00D-A1E7-460D-BA01-83408F90F581}" type="sibTrans" cxnId="{123A3D3B-DA14-4EA7-ACCF-821870191DFE}">
      <dgm:prSet/>
      <dgm:spPr/>
      <dgm:t>
        <a:bodyPr/>
        <a:lstStyle/>
        <a:p>
          <a:endParaRPr lang="en-US"/>
        </a:p>
      </dgm:t>
    </dgm:pt>
    <dgm:pt modelId="{23C759AA-9B5B-42E4-8638-A67DE96AAFDD}">
      <dgm:prSet phldrT="[Text]" custT="1"/>
      <dgm:spPr/>
      <dgm:t>
        <a:bodyPr/>
        <a:lstStyle/>
        <a:p>
          <a:r>
            <a:rPr lang="en-US" sz="1800" dirty="0" smtClean="0"/>
            <a:t>Issuers can collect long term funds through issuance of different instruments</a:t>
          </a:r>
          <a:endParaRPr lang="en-US" sz="1800" dirty="0"/>
        </a:p>
      </dgm:t>
    </dgm:pt>
    <dgm:pt modelId="{517F4BD2-5A06-4BD1-8DC3-DB2948CE87BB}" type="parTrans" cxnId="{E99D5DA1-A46B-48BE-AED4-4CACA484644C}">
      <dgm:prSet/>
      <dgm:spPr/>
      <dgm:t>
        <a:bodyPr/>
        <a:lstStyle/>
        <a:p>
          <a:endParaRPr lang="en-US"/>
        </a:p>
      </dgm:t>
    </dgm:pt>
    <dgm:pt modelId="{96E48E48-EE31-428F-8F36-39BCED5FE79A}" type="sibTrans" cxnId="{E99D5DA1-A46B-48BE-AED4-4CACA484644C}">
      <dgm:prSet/>
      <dgm:spPr/>
      <dgm:t>
        <a:bodyPr/>
        <a:lstStyle/>
        <a:p>
          <a:endParaRPr lang="en-US"/>
        </a:p>
      </dgm:t>
    </dgm:pt>
    <dgm:pt modelId="{0B37C756-8574-4E8B-9673-C41F48242933}">
      <dgm:prSet custT="1"/>
      <dgm:spPr/>
      <dgm:t>
        <a:bodyPr/>
        <a:lstStyle/>
        <a:p>
          <a:r>
            <a:rPr lang="en-US" sz="1800" dirty="0" smtClean="0"/>
            <a:t>Invest for short term through Consumer Credit, Working Capital, LC etc. </a:t>
          </a:r>
          <a:endParaRPr lang="en-US" sz="1800" dirty="0"/>
        </a:p>
      </dgm:t>
    </dgm:pt>
    <dgm:pt modelId="{FB3C8B4B-8229-4400-A14D-80727A2B5CDA}" type="parTrans" cxnId="{E52906D7-954A-4CFD-B982-66723A80B065}">
      <dgm:prSet/>
      <dgm:spPr/>
      <dgm:t>
        <a:bodyPr/>
        <a:lstStyle/>
        <a:p>
          <a:endParaRPr lang="en-US"/>
        </a:p>
      </dgm:t>
    </dgm:pt>
    <dgm:pt modelId="{755415D0-83F6-4319-8195-ED450B05106A}" type="sibTrans" cxnId="{E52906D7-954A-4CFD-B982-66723A80B065}">
      <dgm:prSet/>
      <dgm:spPr/>
      <dgm:t>
        <a:bodyPr/>
        <a:lstStyle/>
        <a:p>
          <a:endParaRPr lang="en-US"/>
        </a:p>
      </dgm:t>
    </dgm:pt>
    <dgm:pt modelId="{E01D0621-773B-47F5-8E00-DC22B8249D74}" type="pres">
      <dgm:prSet presAssocID="{E48FD89D-4715-417D-ADAF-2FB0F6AA9C4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67032E-1CCA-4120-9570-C69EB87F5ABA}" type="pres">
      <dgm:prSet presAssocID="{82EDE129-35C9-4021-91FC-03492A61DBC0}" presName="root" presStyleCnt="0"/>
      <dgm:spPr/>
    </dgm:pt>
    <dgm:pt modelId="{981F469D-E5BC-4DD3-9AAC-B91745554B3B}" type="pres">
      <dgm:prSet presAssocID="{82EDE129-35C9-4021-91FC-03492A61DBC0}" presName="rootComposite" presStyleCnt="0"/>
      <dgm:spPr/>
    </dgm:pt>
    <dgm:pt modelId="{F7BDA279-AAD8-488B-8A72-848A6DA4856D}" type="pres">
      <dgm:prSet presAssocID="{82EDE129-35C9-4021-91FC-03492A61DBC0}" presName="rootText" presStyleLbl="node1" presStyleIdx="0" presStyleCnt="2"/>
      <dgm:spPr/>
      <dgm:t>
        <a:bodyPr/>
        <a:lstStyle/>
        <a:p>
          <a:endParaRPr lang="en-US"/>
        </a:p>
      </dgm:t>
    </dgm:pt>
    <dgm:pt modelId="{8CEE7850-7FA5-464D-A636-A69385C0D3A9}" type="pres">
      <dgm:prSet presAssocID="{82EDE129-35C9-4021-91FC-03492A61DBC0}" presName="rootConnector" presStyleLbl="node1" presStyleIdx="0" presStyleCnt="2"/>
      <dgm:spPr/>
      <dgm:t>
        <a:bodyPr/>
        <a:lstStyle/>
        <a:p>
          <a:endParaRPr lang="en-US"/>
        </a:p>
      </dgm:t>
    </dgm:pt>
    <dgm:pt modelId="{D621FFFE-E7EE-41B2-9444-FC991E34E615}" type="pres">
      <dgm:prSet presAssocID="{82EDE129-35C9-4021-91FC-03492A61DBC0}" presName="childShape" presStyleCnt="0"/>
      <dgm:spPr/>
    </dgm:pt>
    <dgm:pt modelId="{CF56992C-1884-4384-AFDD-25CABD66F4C0}" type="pres">
      <dgm:prSet presAssocID="{51B2123E-FA8C-41FB-B681-ED2060ADB127}" presName="Name13" presStyleLbl="parChTrans1D2" presStyleIdx="0" presStyleCnt="5"/>
      <dgm:spPr/>
      <dgm:t>
        <a:bodyPr/>
        <a:lstStyle/>
        <a:p>
          <a:endParaRPr lang="en-US"/>
        </a:p>
      </dgm:t>
    </dgm:pt>
    <dgm:pt modelId="{0B2BD44A-B6C6-46FE-BA66-3160BDDA9E36}" type="pres">
      <dgm:prSet presAssocID="{C1A0D5E6-67C2-425B-BD22-F9EEA9D02330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EE537-3D66-4006-83DD-C6162E530410}" type="pres">
      <dgm:prSet presAssocID="{FB3C8B4B-8229-4400-A14D-80727A2B5CDA}" presName="Name13" presStyleLbl="parChTrans1D2" presStyleIdx="1" presStyleCnt="5"/>
      <dgm:spPr/>
      <dgm:t>
        <a:bodyPr/>
        <a:lstStyle/>
        <a:p>
          <a:endParaRPr lang="en-US"/>
        </a:p>
      </dgm:t>
    </dgm:pt>
    <dgm:pt modelId="{CE3DBF1D-36D2-42C8-8FD1-38872A6C4E75}" type="pres">
      <dgm:prSet presAssocID="{0B37C756-8574-4E8B-9673-C41F48242933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64AC5-515B-4A4D-BAC1-63DEDE4518C7}" type="pres">
      <dgm:prSet presAssocID="{FFDC263C-95A9-4D1C-A859-833F585491C5}" presName="Name13" presStyleLbl="parChTrans1D2" presStyleIdx="2" presStyleCnt="5"/>
      <dgm:spPr/>
      <dgm:t>
        <a:bodyPr/>
        <a:lstStyle/>
        <a:p>
          <a:endParaRPr lang="en-US"/>
        </a:p>
      </dgm:t>
    </dgm:pt>
    <dgm:pt modelId="{60B27A9A-F87A-4C34-A20C-3840F0AA1820}" type="pres">
      <dgm:prSet presAssocID="{C03DCB50-2CC9-46BE-B941-33BDA6C7E85E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AA455-6720-43DC-88A4-902B1A2F2F52}" type="pres">
      <dgm:prSet presAssocID="{D3F3B95C-8062-4FE0-B92E-6DBF88F883B0}" presName="root" presStyleCnt="0"/>
      <dgm:spPr/>
    </dgm:pt>
    <dgm:pt modelId="{824DA034-071B-4C2F-8DEE-45AA7B5A222C}" type="pres">
      <dgm:prSet presAssocID="{D3F3B95C-8062-4FE0-B92E-6DBF88F883B0}" presName="rootComposite" presStyleCnt="0"/>
      <dgm:spPr/>
    </dgm:pt>
    <dgm:pt modelId="{057E2129-C725-4B0B-8BAD-EC277A2CE62C}" type="pres">
      <dgm:prSet presAssocID="{D3F3B95C-8062-4FE0-B92E-6DBF88F883B0}" presName="rootText" presStyleLbl="node1" presStyleIdx="1" presStyleCnt="2"/>
      <dgm:spPr/>
      <dgm:t>
        <a:bodyPr/>
        <a:lstStyle/>
        <a:p>
          <a:endParaRPr lang="en-US"/>
        </a:p>
      </dgm:t>
    </dgm:pt>
    <dgm:pt modelId="{D091A7CD-50A1-4D76-8EA1-9548DFD9323C}" type="pres">
      <dgm:prSet presAssocID="{D3F3B95C-8062-4FE0-B92E-6DBF88F883B0}" presName="rootConnector" presStyleLbl="node1" presStyleIdx="1" presStyleCnt="2"/>
      <dgm:spPr/>
      <dgm:t>
        <a:bodyPr/>
        <a:lstStyle/>
        <a:p>
          <a:endParaRPr lang="en-US"/>
        </a:p>
      </dgm:t>
    </dgm:pt>
    <dgm:pt modelId="{8775F094-25A1-4622-8A09-0D11D1DD1364}" type="pres">
      <dgm:prSet presAssocID="{D3F3B95C-8062-4FE0-B92E-6DBF88F883B0}" presName="childShape" presStyleCnt="0"/>
      <dgm:spPr/>
    </dgm:pt>
    <dgm:pt modelId="{BB5DA327-2A52-482A-B838-78B06009FB88}" type="pres">
      <dgm:prSet presAssocID="{59FBA69F-FB2D-428D-B0E1-E41EDA39BF8E}" presName="Name13" presStyleLbl="parChTrans1D2" presStyleIdx="3" presStyleCnt="5"/>
      <dgm:spPr/>
      <dgm:t>
        <a:bodyPr/>
        <a:lstStyle/>
        <a:p>
          <a:endParaRPr lang="en-US"/>
        </a:p>
      </dgm:t>
    </dgm:pt>
    <dgm:pt modelId="{25BB4237-446C-4F33-9072-FFE9F3F5F0FC}" type="pres">
      <dgm:prSet presAssocID="{380230DF-FBFE-462E-A13B-1C3DABD4045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233EA-0A15-4282-ADA1-FBC311AC5DF8}" type="pres">
      <dgm:prSet presAssocID="{517F4BD2-5A06-4BD1-8DC3-DB2948CE87BB}" presName="Name13" presStyleLbl="parChTrans1D2" presStyleIdx="4" presStyleCnt="5"/>
      <dgm:spPr/>
      <dgm:t>
        <a:bodyPr/>
        <a:lstStyle/>
        <a:p>
          <a:endParaRPr lang="en-US"/>
        </a:p>
      </dgm:t>
    </dgm:pt>
    <dgm:pt modelId="{018EE4D7-0E64-4096-A899-E125EEB00BE4}" type="pres">
      <dgm:prSet presAssocID="{23C759AA-9B5B-42E4-8638-A67DE96AAFDD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9488FB-0683-4026-9FF3-E712D190FD3C}" srcId="{82EDE129-35C9-4021-91FC-03492A61DBC0}" destId="{C1A0D5E6-67C2-425B-BD22-F9EEA9D02330}" srcOrd="0" destOrd="0" parTransId="{51B2123E-FA8C-41FB-B681-ED2060ADB127}" sibTransId="{24C0E677-AF5A-40C9-A447-AB5698017BDE}"/>
    <dgm:cxn modelId="{E52906D7-954A-4CFD-B982-66723A80B065}" srcId="{82EDE129-35C9-4021-91FC-03492A61DBC0}" destId="{0B37C756-8574-4E8B-9673-C41F48242933}" srcOrd="1" destOrd="0" parTransId="{FB3C8B4B-8229-4400-A14D-80727A2B5CDA}" sibTransId="{755415D0-83F6-4319-8195-ED450B05106A}"/>
    <dgm:cxn modelId="{F37569D9-F659-442E-BCC7-89DFB1838E46}" srcId="{82EDE129-35C9-4021-91FC-03492A61DBC0}" destId="{C03DCB50-2CC9-46BE-B941-33BDA6C7E85E}" srcOrd="2" destOrd="0" parTransId="{FFDC263C-95A9-4D1C-A859-833F585491C5}" sibTransId="{186F91DC-18F2-4E65-9154-C2FAD77051E9}"/>
    <dgm:cxn modelId="{E554421F-7DC0-4760-A69F-6AC8EC8DF963}" type="presOf" srcId="{51B2123E-FA8C-41FB-B681-ED2060ADB127}" destId="{CF56992C-1884-4384-AFDD-25CABD66F4C0}" srcOrd="0" destOrd="0" presId="urn:microsoft.com/office/officeart/2005/8/layout/hierarchy3"/>
    <dgm:cxn modelId="{051F45C4-B03E-4ED6-9201-4A80568BAE42}" type="presOf" srcId="{C1A0D5E6-67C2-425B-BD22-F9EEA9D02330}" destId="{0B2BD44A-B6C6-46FE-BA66-3160BDDA9E36}" srcOrd="0" destOrd="0" presId="urn:microsoft.com/office/officeart/2005/8/layout/hierarchy3"/>
    <dgm:cxn modelId="{AFFDE80C-54E8-4478-8D11-3642E82DAF70}" type="presOf" srcId="{59FBA69F-FB2D-428D-B0E1-E41EDA39BF8E}" destId="{BB5DA327-2A52-482A-B838-78B06009FB88}" srcOrd="0" destOrd="0" presId="urn:microsoft.com/office/officeart/2005/8/layout/hierarchy3"/>
    <dgm:cxn modelId="{DFA64754-F77D-48A7-9510-285A1BBE7C39}" type="presOf" srcId="{380230DF-FBFE-462E-A13B-1C3DABD4045D}" destId="{25BB4237-446C-4F33-9072-FFE9F3F5F0FC}" srcOrd="0" destOrd="0" presId="urn:microsoft.com/office/officeart/2005/8/layout/hierarchy3"/>
    <dgm:cxn modelId="{9DB74004-E509-485A-A3AE-40352804412A}" type="presOf" srcId="{82EDE129-35C9-4021-91FC-03492A61DBC0}" destId="{F7BDA279-AAD8-488B-8A72-848A6DA4856D}" srcOrd="0" destOrd="0" presId="urn:microsoft.com/office/officeart/2005/8/layout/hierarchy3"/>
    <dgm:cxn modelId="{DE274454-1E89-40FF-9CA9-6EFC08BF946D}" type="presOf" srcId="{D3F3B95C-8062-4FE0-B92E-6DBF88F883B0}" destId="{057E2129-C725-4B0B-8BAD-EC277A2CE62C}" srcOrd="0" destOrd="0" presId="urn:microsoft.com/office/officeart/2005/8/layout/hierarchy3"/>
    <dgm:cxn modelId="{E99D5DA1-A46B-48BE-AED4-4CACA484644C}" srcId="{D3F3B95C-8062-4FE0-B92E-6DBF88F883B0}" destId="{23C759AA-9B5B-42E4-8638-A67DE96AAFDD}" srcOrd="1" destOrd="0" parTransId="{517F4BD2-5A06-4BD1-8DC3-DB2948CE87BB}" sibTransId="{96E48E48-EE31-428F-8F36-39BCED5FE79A}"/>
    <dgm:cxn modelId="{783A4203-C948-4782-8D9D-9C06630C2700}" type="presOf" srcId="{82EDE129-35C9-4021-91FC-03492A61DBC0}" destId="{8CEE7850-7FA5-464D-A636-A69385C0D3A9}" srcOrd="1" destOrd="0" presId="urn:microsoft.com/office/officeart/2005/8/layout/hierarchy3"/>
    <dgm:cxn modelId="{BE909928-4EE6-4D4A-8C4A-C0C7D09FEBF4}" type="presOf" srcId="{517F4BD2-5A06-4BD1-8DC3-DB2948CE87BB}" destId="{0AF233EA-0A15-4282-ADA1-FBC311AC5DF8}" srcOrd="0" destOrd="0" presId="urn:microsoft.com/office/officeart/2005/8/layout/hierarchy3"/>
    <dgm:cxn modelId="{EF390C8F-5DD3-409E-A7DD-35DD58F703CE}" type="presOf" srcId="{0B37C756-8574-4E8B-9673-C41F48242933}" destId="{CE3DBF1D-36D2-42C8-8FD1-38872A6C4E75}" srcOrd="0" destOrd="0" presId="urn:microsoft.com/office/officeart/2005/8/layout/hierarchy3"/>
    <dgm:cxn modelId="{F77B95A3-DCF6-44BB-ACFF-1C2786DECFD0}" type="presOf" srcId="{23C759AA-9B5B-42E4-8638-A67DE96AAFDD}" destId="{018EE4D7-0E64-4096-A899-E125EEB00BE4}" srcOrd="0" destOrd="0" presId="urn:microsoft.com/office/officeart/2005/8/layout/hierarchy3"/>
    <dgm:cxn modelId="{887B149B-2D5C-4137-915F-066939A77A54}" type="presOf" srcId="{E48FD89D-4715-417D-ADAF-2FB0F6AA9C4A}" destId="{E01D0621-773B-47F5-8E00-DC22B8249D74}" srcOrd="0" destOrd="0" presId="urn:microsoft.com/office/officeart/2005/8/layout/hierarchy3"/>
    <dgm:cxn modelId="{DD304D6D-1926-4088-BEFE-5355BE98BB44}" type="presOf" srcId="{FB3C8B4B-8229-4400-A14D-80727A2B5CDA}" destId="{AC7EE537-3D66-4006-83DD-C6162E530410}" srcOrd="0" destOrd="0" presId="urn:microsoft.com/office/officeart/2005/8/layout/hierarchy3"/>
    <dgm:cxn modelId="{057A5285-E642-4F03-88C5-DC824E917E1F}" type="presOf" srcId="{D3F3B95C-8062-4FE0-B92E-6DBF88F883B0}" destId="{D091A7CD-50A1-4D76-8EA1-9548DFD9323C}" srcOrd="1" destOrd="0" presId="urn:microsoft.com/office/officeart/2005/8/layout/hierarchy3"/>
    <dgm:cxn modelId="{123A3D3B-DA14-4EA7-ACCF-821870191DFE}" srcId="{D3F3B95C-8062-4FE0-B92E-6DBF88F883B0}" destId="{380230DF-FBFE-462E-A13B-1C3DABD4045D}" srcOrd="0" destOrd="0" parTransId="{59FBA69F-FB2D-428D-B0E1-E41EDA39BF8E}" sibTransId="{A52FC00D-A1E7-460D-BA01-83408F90F581}"/>
    <dgm:cxn modelId="{9C776674-62A6-4D1C-AFA6-7509A530B8A8}" type="presOf" srcId="{C03DCB50-2CC9-46BE-B941-33BDA6C7E85E}" destId="{60B27A9A-F87A-4C34-A20C-3840F0AA1820}" srcOrd="0" destOrd="0" presId="urn:microsoft.com/office/officeart/2005/8/layout/hierarchy3"/>
    <dgm:cxn modelId="{FADCD9C3-14BB-42BC-AB4F-C935E1D39964}" srcId="{E48FD89D-4715-417D-ADAF-2FB0F6AA9C4A}" destId="{82EDE129-35C9-4021-91FC-03492A61DBC0}" srcOrd="0" destOrd="0" parTransId="{BCADB4CA-C5F1-460F-AB07-CC745C688CA5}" sibTransId="{4B5DF5DA-79E2-4700-9D95-E3C7C69A934A}"/>
    <dgm:cxn modelId="{4830D386-EAB5-4244-B80C-18524ACE6BD2}" srcId="{E48FD89D-4715-417D-ADAF-2FB0F6AA9C4A}" destId="{D3F3B95C-8062-4FE0-B92E-6DBF88F883B0}" srcOrd="1" destOrd="0" parTransId="{BE1CBE9D-2696-4429-8F45-FE099768D21A}" sibTransId="{9CBAF11D-4752-441D-8472-EEC19FF5F91D}"/>
    <dgm:cxn modelId="{586F62A4-D1A3-4790-AAB1-05EFFA2A3760}" type="presOf" srcId="{FFDC263C-95A9-4D1C-A859-833F585491C5}" destId="{44E64AC5-515B-4A4D-BAC1-63DEDE4518C7}" srcOrd="0" destOrd="0" presId="urn:microsoft.com/office/officeart/2005/8/layout/hierarchy3"/>
    <dgm:cxn modelId="{27A57765-A0F3-46AC-B71D-47335FC36D2D}" type="presParOf" srcId="{E01D0621-773B-47F5-8E00-DC22B8249D74}" destId="{8567032E-1CCA-4120-9570-C69EB87F5ABA}" srcOrd="0" destOrd="0" presId="urn:microsoft.com/office/officeart/2005/8/layout/hierarchy3"/>
    <dgm:cxn modelId="{28C6CECC-C9EC-4552-B518-52340F0C416E}" type="presParOf" srcId="{8567032E-1CCA-4120-9570-C69EB87F5ABA}" destId="{981F469D-E5BC-4DD3-9AAC-B91745554B3B}" srcOrd="0" destOrd="0" presId="urn:microsoft.com/office/officeart/2005/8/layout/hierarchy3"/>
    <dgm:cxn modelId="{5353CE38-70C2-44CC-82DC-381454128356}" type="presParOf" srcId="{981F469D-E5BC-4DD3-9AAC-B91745554B3B}" destId="{F7BDA279-AAD8-488B-8A72-848A6DA4856D}" srcOrd="0" destOrd="0" presId="urn:microsoft.com/office/officeart/2005/8/layout/hierarchy3"/>
    <dgm:cxn modelId="{6F7C153C-5562-477D-8CCE-598619A5B1C1}" type="presParOf" srcId="{981F469D-E5BC-4DD3-9AAC-B91745554B3B}" destId="{8CEE7850-7FA5-464D-A636-A69385C0D3A9}" srcOrd="1" destOrd="0" presId="urn:microsoft.com/office/officeart/2005/8/layout/hierarchy3"/>
    <dgm:cxn modelId="{17E9BD08-1C0D-47A9-8F6B-1D4BF2EB6920}" type="presParOf" srcId="{8567032E-1CCA-4120-9570-C69EB87F5ABA}" destId="{D621FFFE-E7EE-41B2-9444-FC991E34E615}" srcOrd="1" destOrd="0" presId="urn:microsoft.com/office/officeart/2005/8/layout/hierarchy3"/>
    <dgm:cxn modelId="{C9918806-AAD8-4C7B-B67E-BFA104D41398}" type="presParOf" srcId="{D621FFFE-E7EE-41B2-9444-FC991E34E615}" destId="{CF56992C-1884-4384-AFDD-25CABD66F4C0}" srcOrd="0" destOrd="0" presId="urn:microsoft.com/office/officeart/2005/8/layout/hierarchy3"/>
    <dgm:cxn modelId="{F7B0304C-8EFE-44C9-A943-8CA6DE1BFFA7}" type="presParOf" srcId="{D621FFFE-E7EE-41B2-9444-FC991E34E615}" destId="{0B2BD44A-B6C6-46FE-BA66-3160BDDA9E36}" srcOrd="1" destOrd="0" presId="urn:microsoft.com/office/officeart/2005/8/layout/hierarchy3"/>
    <dgm:cxn modelId="{24272F89-B703-4AB5-8FA0-CAA77D04DEF0}" type="presParOf" srcId="{D621FFFE-E7EE-41B2-9444-FC991E34E615}" destId="{AC7EE537-3D66-4006-83DD-C6162E530410}" srcOrd="2" destOrd="0" presId="urn:microsoft.com/office/officeart/2005/8/layout/hierarchy3"/>
    <dgm:cxn modelId="{203F5A12-4C49-4C4F-8803-20D318DCFF35}" type="presParOf" srcId="{D621FFFE-E7EE-41B2-9444-FC991E34E615}" destId="{CE3DBF1D-36D2-42C8-8FD1-38872A6C4E75}" srcOrd="3" destOrd="0" presId="urn:microsoft.com/office/officeart/2005/8/layout/hierarchy3"/>
    <dgm:cxn modelId="{7752BE59-BD7B-4AD9-9F50-CDBB5574E21B}" type="presParOf" srcId="{D621FFFE-E7EE-41B2-9444-FC991E34E615}" destId="{44E64AC5-515B-4A4D-BAC1-63DEDE4518C7}" srcOrd="4" destOrd="0" presId="urn:microsoft.com/office/officeart/2005/8/layout/hierarchy3"/>
    <dgm:cxn modelId="{2D8C8B8E-89AF-4CBA-A3BC-8B909691771A}" type="presParOf" srcId="{D621FFFE-E7EE-41B2-9444-FC991E34E615}" destId="{60B27A9A-F87A-4C34-A20C-3840F0AA1820}" srcOrd="5" destOrd="0" presId="urn:microsoft.com/office/officeart/2005/8/layout/hierarchy3"/>
    <dgm:cxn modelId="{3A82AEE8-68A5-4E15-81B5-820014E4F86F}" type="presParOf" srcId="{E01D0621-773B-47F5-8E00-DC22B8249D74}" destId="{ED6AA455-6720-43DC-88A4-902B1A2F2F52}" srcOrd="1" destOrd="0" presId="urn:microsoft.com/office/officeart/2005/8/layout/hierarchy3"/>
    <dgm:cxn modelId="{8E6A1C70-033F-4D4C-AD5A-9EFEC25604EC}" type="presParOf" srcId="{ED6AA455-6720-43DC-88A4-902B1A2F2F52}" destId="{824DA034-071B-4C2F-8DEE-45AA7B5A222C}" srcOrd="0" destOrd="0" presId="urn:microsoft.com/office/officeart/2005/8/layout/hierarchy3"/>
    <dgm:cxn modelId="{3A0E90DB-040A-4FF9-B2FF-BF05CBD62624}" type="presParOf" srcId="{824DA034-071B-4C2F-8DEE-45AA7B5A222C}" destId="{057E2129-C725-4B0B-8BAD-EC277A2CE62C}" srcOrd="0" destOrd="0" presId="urn:microsoft.com/office/officeart/2005/8/layout/hierarchy3"/>
    <dgm:cxn modelId="{35D92EAE-6DC0-4AE9-B65D-6217829CB660}" type="presParOf" srcId="{824DA034-071B-4C2F-8DEE-45AA7B5A222C}" destId="{D091A7CD-50A1-4D76-8EA1-9548DFD9323C}" srcOrd="1" destOrd="0" presId="urn:microsoft.com/office/officeart/2005/8/layout/hierarchy3"/>
    <dgm:cxn modelId="{FBFB9353-F2D0-462A-A075-461868683E5B}" type="presParOf" srcId="{ED6AA455-6720-43DC-88A4-902B1A2F2F52}" destId="{8775F094-25A1-4622-8A09-0D11D1DD1364}" srcOrd="1" destOrd="0" presId="urn:microsoft.com/office/officeart/2005/8/layout/hierarchy3"/>
    <dgm:cxn modelId="{BD775697-58C9-403B-84D4-367D480C5469}" type="presParOf" srcId="{8775F094-25A1-4622-8A09-0D11D1DD1364}" destId="{BB5DA327-2A52-482A-B838-78B06009FB88}" srcOrd="0" destOrd="0" presId="urn:microsoft.com/office/officeart/2005/8/layout/hierarchy3"/>
    <dgm:cxn modelId="{EC363406-3054-4E14-A1AD-A99CC4AA6E38}" type="presParOf" srcId="{8775F094-25A1-4622-8A09-0D11D1DD1364}" destId="{25BB4237-446C-4F33-9072-FFE9F3F5F0FC}" srcOrd="1" destOrd="0" presId="urn:microsoft.com/office/officeart/2005/8/layout/hierarchy3"/>
    <dgm:cxn modelId="{D14EBE49-F6E7-4CD6-82B4-A5A17E5BD6FB}" type="presParOf" srcId="{8775F094-25A1-4622-8A09-0D11D1DD1364}" destId="{0AF233EA-0A15-4282-ADA1-FBC311AC5DF8}" srcOrd="2" destOrd="0" presId="urn:microsoft.com/office/officeart/2005/8/layout/hierarchy3"/>
    <dgm:cxn modelId="{25A620BB-1EC0-4903-9902-33FA8DFCED56}" type="presParOf" srcId="{8775F094-25A1-4622-8A09-0D11D1DD1364}" destId="{018EE4D7-0E64-4096-A899-E125EEB00BE4}" srcOrd="3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C69F9C-A729-4D9E-9FC0-453C9E1F9A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BE5C49-1854-495F-92B0-425340E72C1A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rgbClr val="00B050"/>
              </a:solidFill>
            </a:rPr>
            <a:t>Growth Stocks</a:t>
          </a:r>
          <a:endParaRPr lang="en-US" sz="2400" b="1" dirty="0">
            <a:solidFill>
              <a:srgbClr val="00B050"/>
            </a:solidFill>
          </a:endParaRPr>
        </a:p>
      </dgm:t>
    </dgm:pt>
    <dgm:pt modelId="{055D6D90-E52C-498C-A1AF-09A582A63BDE}" type="parTrans" cxnId="{73E691E5-471B-463D-94E2-B296D3513D9F}">
      <dgm:prSet/>
      <dgm:spPr/>
      <dgm:t>
        <a:bodyPr/>
        <a:lstStyle/>
        <a:p>
          <a:endParaRPr lang="en-US"/>
        </a:p>
      </dgm:t>
    </dgm:pt>
    <dgm:pt modelId="{0D3FAC98-60FD-4AFF-B082-8EA7BBEB7911}" type="sibTrans" cxnId="{73E691E5-471B-463D-94E2-B296D3513D9F}">
      <dgm:prSet/>
      <dgm:spPr/>
      <dgm:t>
        <a:bodyPr/>
        <a:lstStyle/>
        <a:p>
          <a:endParaRPr lang="en-US"/>
        </a:p>
      </dgm:t>
    </dgm:pt>
    <dgm:pt modelId="{73050E33-9D94-43C4-8EDA-3E9E62E26293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High growth </a:t>
          </a:r>
          <a:r>
            <a:rPr lang="en-US" dirty="0" smtClean="0"/>
            <a:t>in business and profit</a:t>
          </a:r>
          <a:endParaRPr lang="en-US" dirty="0"/>
        </a:p>
      </dgm:t>
    </dgm:pt>
    <dgm:pt modelId="{0936BB35-FE52-4E09-A984-4F6EF3742436}" type="parTrans" cxnId="{D03AF8E2-A4ED-4307-830A-7CAB61C9455E}">
      <dgm:prSet/>
      <dgm:spPr/>
      <dgm:t>
        <a:bodyPr/>
        <a:lstStyle/>
        <a:p>
          <a:endParaRPr lang="en-US"/>
        </a:p>
      </dgm:t>
    </dgm:pt>
    <dgm:pt modelId="{F973309F-D614-49D5-8406-A6D5909799D2}" type="sibTrans" cxnId="{D03AF8E2-A4ED-4307-830A-7CAB61C9455E}">
      <dgm:prSet/>
      <dgm:spPr/>
      <dgm:t>
        <a:bodyPr/>
        <a:lstStyle/>
        <a:p>
          <a:endParaRPr lang="en-US"/>
        </a:p>
      </dgm:t>
    </dgm:pt>
    <dgm:pt modelId="{B6DABF5D-B9BC-4693-A2C9-87AA40347A5F}">
      <dgm:prSet/>
      <dgm:spPr/>
      <dgm:t>
        <a:bodyPr/>
        <a:lstStyle/>
        <a:p>
          <a:pPr rtl="0"/>
          <a:r>
            <a:rPr lang="en-US" dirty="0" smtClean="0"/>
            <a:t>Future expectation is the major driver; inherently risky</a:t>
          </a:r>
          <a:endParaRPr lang="en-US" dirty="0"/>
        </a:p>
      </dgm:t>
    </dgm:pt>
    <dgm:pt modelId="{BC8D0138-21DE-4191-B100-E5318B1D92E4}" type="parTrans" cxnId="{65F25A34-AE76-4596-BC24-DFC3D6244383}">
      <dgm:prSet/>
      <dgm:spPr/>
      <dgm:t>
        <a:bodyPr/>
        <a:lstStyle/>
        <a:p>
          <a:endParaRPr lang="en-US"/>
        </a:p>
      </dgm:t>
    </dgm:pt>
    <dgm:pt modelId="{870EDC8A-F90A-43CC-B384-0B7B586FD8F8}" type="sibTrans" cxnId="{65F25A34-AE76-4596-BC24-DFC3D6244383}">
      <dgm:prSet/>
      <dgm:spPr/>
      <dgm:t>
        <a:bodyPr/>
        <a:lstStyle/>
        <a:p>
          <a:endParaRPr lang="en-US"/>
        </a:p>
      </dgm:t>
    </dgm:pt>
    <dgm:pt modelId="{9523324B-6D5C-4904-A927-118B7573CE04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Low dividend yield</a:t>
          </a:r>
          <a:endParaRPr lang="en-US" dirty="0">
            <a:solidFill>
              <a:srgbClr val="C00000"/>
            </a:solidFill>
          </a:endParaRPr>
        </a:p>
      </dgm:t>
    </dgm:pt>
    <dgm:pt modelId="{2F88A4D4-1EE9-40DC-B0B3-FE6C79DCC22D}" type="parTrans" cxnId="{ADDAA853-AA7C-441A-AA44-3C483CBBB285}">
      <dgm:prSet/>
      <dgm:spPr/>
      <dgm:t>
        <a:bodyPr/>
        <a:lstStyle/>
        <a:p>
          <a:endParaRPr lang="en-US"/>
        </a:p>
      </dgm:t>
    </dgm:pt>
    <dgm:pt modelId="{F88D44FB-7BC3-451F-B75C-11B5637145DD}" type="sibTrans" cxnId="{ADDAA853-AA7C-441A-AA44-3C483CBBB285}">
      <dgm:prSet/>
      <dgm:spPr/>
      <dgm:t>
        <a:bodyPr/>
        <a:lstStyle/>
        <a:p>
          <a:endParaRPr lang="en-US"/>
        </a:p>
      </dgm:t>
    </dgm:pt>
    <dgm:pt modelId="{E63A224D-4F12-4FF9-AF14-282579FE89D5}">
      <dgm:prSet/>
      <dgm:spPr/>
      <dgm:t>
        <a:bodyPr/>
        <a:lstStyle/>
        <a:p>
          <a:pPr rtl="0"/>
          <a:r>
            <a:rPr lang="en-US" dirty="0" smtClean="0"/>
            <a:t>Relatively </a:t>
          </a:r>
          <a:r>
            <a:rPr lang="en-US" dirty="0" smtClean="0">
              <a:solidFill>
                <a:srgbClr val="C00000"/>
              </a:solidFill>
            </a:rPr>
            <a:t>higher valuation</a:t>
          </a:r>
          <a:endParaRPr lang="en-US" dirty="0">
            <a:solidFill>
              <a:srgbClr val="C00000"/>
            </a:solidFill>
          </a:endParaRPr>
        </a:p>
      </dgm:t>
    </dgm:pt>
    <dgm:pt modelId="{5506A349-FABC-4D8A-9ECD-19BBA76C2256}" type="parTrans" cxnId="{842AC398-EC83-44C5-8137-64B0C1124439}">
      <dgm:prSet/>
      <dgm:spPr/>
      <dgm:t>
        <a:bodyPr/>
        <a:lstStyle/>
        <a:p>
          <a:endParaRPr lang="en-US"/>
        </a:p>
      </dgm:t>
    </dgm:pt>
    <dgm:pt modelId="{55E8E5C8-37D0-4D3B-8DD9-CED14AA5E9D2}" type="sibTrans" cxnId="{842AC398-EC83-44C5-8137-64B0C1124439}">
      <dgm:prSet/>
      <dgm:spPr/>
      <dgm:t>
        <a:bodyPr/>
        <a:lstStyle/>
        <a:p>
          <a:endParaRPr lang="en-US"/>
        </a:p>
      </dgm:t>
    </dgm:pt>
    <dgm:pt modelId="{6D9E3C43-D976-4365-8927-BDECCD455F21}">
      <dgm:prSet/>
      <dgm:spPr/>
      <dgm:t>
        <a:bodyPr/>
        <a:lstStyle/>
        <a:p>
          <a:pPr rtl="0"/>
          <a:r>
            <a:rPr lang="en-US" dirty="0" smtClean="0"/>
            <a:t>Go well with </a:t>
          </a:r>
          <a:r>
            <a:rPr lang="en-US" dirty="0" smtClean="0">
              <a:solidFill>
                <a:srgbClr val="C00000"/>
              </a:solidFill>
            </a:rPr>
            <a:t>long term purposes </a:t>
          </a:r>
          <a:r>
            <a:rPr lang="en-US" dirty="0" smtClean="0"/>
            <a:t>like retirement or provision for future event</a:t>
          </a:r>
          <a:endParaRPr lang="en-US" dirty="0"/>
        </a:p>
      </dgm:t>
    </dgm:pt>
    <dgm:pt modelId="{56476B56-F9F5-4295-8CD0-AA086CE10772}" type="parTrans" cxnId="{72848742-ACF4-4490-9B29-12FA5160869F}">
      <dgm:prSet/>
      <dgm:spPr/>
      <dgm:t>
        <a:bodyPr/>
        <a:lstStyle/>
        <a:p>
          <a:endParaRPr lang="en-US"/>
        </a:p>
      </dgm:t>
    </dgm:pt>
    <dgm:pt modelId="{638B3DF7-DA84-4692-86A7-99E559017A33}" type="sibTrans" cxnId="{72848742-ACF4-4490-9B29-12FA5160869F}">
      <dgm:prSet/>
      <dgm:spPr/>
      <dgm:t>
        <a:bodyPr/>
        <a:lstStyle/>
        <a:p>
          <a:endParaRPr lang="en-US"/>
        </a:p>
      </dgm:t>
    </dgm:pt>
    <dgm:pt modelId="{402DFEB6-F87C-4C07-83D4-49C8CE302FB8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rgbClr val="0070C0"/>
              </a:solidFill>
            </a:rPr>
            <a:t>Value Stocks</a:t>
          </a:r>
          <a:endParaRPr lang="en-US" sz="2400" b="1" dirty="0">
            <a:solidFill>
              <a:srgbClr val="0070C0"/>
            </a:solidFill>
          </a:endParaRPr>
        </a:p>
      </dgm:t>
    </dgm:pt>
    <dgm:pt modelId="{A53676D2-1093-465F-98E5-7BA0F9DCA589}" type="parTrans" cxnId="{7E7D0C67-9AED-493A-8ECE-1BD0BE077AE0}">
      <dgm:prSet/>
      <dgm:spPr/>
      <dgm:t>
        <a:bodyPr/>
        <a:lstStyle/>
        <a:p>
          <a:endParaRPr lang="en-US"/>
        </a:p>
      </dgm:t>
    </dgm:pt>
    <dgm:pt modelId="{F9AE7967-9EB1-42FF-A5D6-6D2C592F87FD}" type="sibTrans" cxnId="{7E7D0C67-9AED-493A-8ECE-1BD0BE077AE0}">
      <dgm:prSet/>
      <dgm:spPr/>
      <dgm:t>
        <a:bodyPr/>
        <a:lstStyle/>
        <a:p>
          <a:endParaRPr lang="en-US"/>
        </a:p>
      </dgm:t>
    </dgm:pt>
    <dgm:pt modelId="{85CBD866-C7C5-4974-BFB8-E6F821BD6E9F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Slow growth </a:t>
          </a:r>
          <a:r>
            <a:rPr lang="en-US" dirty="0" smtClean="0"/>
            <a:t>in business and profit</a:t>
          </a:r>
          <a:endParaRPr lang="en-US" dirty="0"/>
        </a:p>
      </dgm:t>
    </dgm:pt>
    <dgm:pt modelId="{3D6A6AAC-BECA-4EEC-A886-3EF49D196C51}" type="parTrans" cxnId="{6E39EB90-AA4E-47E3-A916-3F9AB7E3F603}">
      <dgm:prSet/>
      <dgm:spPr/>
      <dgm:t>
        <a:bodyPr/>
        <a:lstStyle/>
        <a:p>
          <a:endParaRPr lang="en-US"/>
        </a:p>
      </dgm:t>
    </dgm:pt>
    <dgm:pt modelId="{7A0B7CC9-1FDC-4776-8E70-B15A7B90CDFD}" type="sibTrans" cxnId="{6E39EB90-AA4E-47E3-A916-3F9AB7E3F603}">
      <dgm:prSet/>
      <dgm:spPr/>
      <dgm:t>
        <a:bodyPr/>
        <a:lstStyle/>
        <a:p>
          <a:endParaRPr lang="en-US"/>
        </a:p>
      </dgm:t>
    </dgm:pt>
    <dgm:pt modelId="{796DA8B6-3C78-4E49-9ED2-D0507F4088BE}">
      <dgm:prSet/>
      <dgm:spPr/>
      <dgm:t>
        <a:bodyPr/>
        <a:lstStyle/>
        <a:p>
          <a:pPr rtl="0"/>
          <a:r>
            <a:rPr lang="en-US" dirty="0" smtClean="0"/>
            <a:t>Existing business and </a:t>
          </a:r>
          <a:r>
            <a:rPr lang="en-US" dirty="0" smtClean="0">
              <a:solidFill>
                <a:srgbClr val="C00000"/>
              </a:solidFill>
            </a:rPr>
            <a:t>assets backed valuation</a:t>
          </a:r>
          <a:endParaRPr lang="en-US" dirty="0">
            <a:solidFill>
              <a:srgbClr val="C00000"/>
            </a:solidFill>
          </a:endParaRPr>
        </a:p>
      </dgm:t>
    </dgm:pt>
    <dgm:pt modelId="{A46271DC-7D75-42EE-9E59-8B24CD35B83F}" type="parTrans" cxnId="{B120AB2E-81C9-4070-8744-555582731CD3}">
      <dgm:prSet/>
      <dgm:spPr/>
      <dgm:t>
        <a:bodyPr/>
        <a:lstStyle/>
        <a:p>
          <a:endParaRPr lang="en-US"/>
        </a:p>
      </dgm:t>
    </dgm:pt>
    <dgm:pt modelId="{062A7CE3-1F09-43E7-BE7E-1AA266124F21}" type="sibTrans" cxnId="{B120AB2E-81C9-4070-8744-555582731CD3}">
      <dgm:prSet/>
      <dgm:spPr/>
      <dgm:t>
        <a:bodyPr/>
        <a:lstStyle/>
        <a:p>
          <a:endParaRPr lang="en-US"/>
        </a:p>
      </dgm:t>
    </dgm:pt>
    <dgm:pt modelId="{F80B183A-EA69-4B9B-9330-7087987CEEE8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High dividend yield</a:t>
          </a:r>
          <a:endParaRPr lang="en-US" dirty="0">
            <a:solidFill>
              <a:srgbClr val="C00000"/>
            </a:solidFill>
          </a:endParaRPr>
        </a:p>
      </dgm:t>
    </dgm:pt>
    <dgm:pt modelId="{F597029A-3334-4DF5-9AF1-B50A06AC4492}" type="parTrans" cxnId="{821C9032-E1BA-47FF-B4D0-67110F5AE35F}">
      <dgm:prSet/>
      <dgm:spPr/>
      <dgm:t>
        <a:bodyPr/>
        <a:lstStyle/>
        <a:p>
          <a:endParaRPr lang="en-US"/>
        </a:p>
      </dgm:t>
    </dgm:pt>
    <dgm:pt modelId="{DC19B039-DE7A-48EA-AAFF-0B9B52E5CC7B}" type="sibTrans" cxnId="{821C9032-E1BA-47FF-B4D0-67110F5AE35F}">
      <dgm:prSet/>
      <dgm:spPr/>
      <dgm:t>
        <a:bodyPr/>
        <a:lstStyle/>
        <a:p>
          <a:endParaRPr lang="en-US"/>
        </a:p>
      </dgm:t>
    </dgm:pt>
    <dgm:pt modelId="{6055E149-F8B7-40AE-B4A1-0DEA5C9700A0}">
      <dgm:prSet/>
      <dgm:spPr/>
      <dgm:t>
        <a:bodyPr/>
        <a:lstStyle/>
        <a:p>
          <a:pPr rtl="0"/>
          <a:r>
            <a:rPr lang="en-US" dirty="0" smtClean="0"/>
            <a:t>Relatively </a:t>
          </a:r>
          <a:r>
            <a:rPr lang="en-US" dirty="0" smtClean="0">
              <a:solidFill>
                <a:srgbClr val="C00000"/>
              </a:solidFill>
            </a:rPr>
            <a:t>lower valuation</a:t>
          </a:r>
          <a:endParaRPr lang="en-US" dirty="0">
            <a:solidFill>
              <a:srgbClr val="C00000"/>
            </a:solidFill>
          </a:endParaRPr>
        </a:p>
      </dgm:t>
    </dgm:pt>
    <dgm:pt modelId="{6EEE080E-A549-467C-A346-2CD914B04176}" type="parTrans" cxnId="{64CE4576-750C-4FDF-A225-ADA9CAF18F26}">
      <dgm:prSet/>
      <dgm:spPr/>
      <dgm:t>
        <a:bodyPr/>
        <a:lstStyle/>
        <a:p>
          <a:endParaRPr lang="en-US"/>
        </a:p>
      </dgm:t>
    </dgm:pt>
    <dgm:pt modelId="{2CBB37CA-EE88-47D5-B2B0-9D484D7B959F}" type="sibTrans" cxnId="{64CE4576-750C-4FDF-A225-ADA9CAF18F26}">
      <dgm:prSet/>
      <dgm:spPr/>
      <dgm:t>
        <a:bodyPr/>
        <a:lstStyle/>
        <a:p>
          <a:endParaRPr lang="en-US"/>
        </a:p>
      </dgm:t>
    </dgm:pt>
    <dgm:pt modelId="{5C654AB0-4D28-47C8-AA94-BBF9D7B5EAB3}">
      <dgm:prSet/>
      <dgm:spPr/>
      <dgm:t>
        <a:bodyPr/>
        <a:lstStyle/>
        <a:p>
          <a:pPr rtl="0"/>
          <a:r>
            <a:rPr lang="en-US" dirty="0" smtClean="0"/>
            <a:t>Go well with </a:t>
          </a:r>
          <a:r>
            <a:rPr lang="en-US" dirty="0" smtClean="0">
              <a:solidFill>
                <a:srgbClr val="C00000"/>
              </a:solidFill>
            </a:rPr>
            <a:t>regular cash requirement </a:t>
          </a:r>
          <a:r>
            <a:rPr lang="en-US" dirty="0" smtClean="0"/>
            <a:t>needs like maintaining living expenses</a:t>
          </a:r>
          <a:endParaRPr lang="en-US" dirty="0"/>
        </a:p>
      </dgm:t>
    </dgm:pt>
    <dgm:pt modelId="{C7C76054-C3CE-4283-8B1A-F4C683D05394}" type="parTrans" cxnId="{CF0363C2-99C6-4D06-AE9B-C365B8427313}">
      <dgm:prSet/>
      <dgm:spPr/>
      <dgm:t>
        <a:bodyPr/>
        <a:lstStyle/>
        <a:p>
          <a:endParaRPr lang="en-US"/>
        </a:p>
      </dgm:t>
    </dgm:pt>
    <dgm:pt modelId="{60793CCF-2924-474E-8C68-A976C85A6BFD}" type="sibTrans" cxnId="{CF0363C2-99C6-4D06-AE9B-C365B8427313}">
      <dgm:prSet/>
      <dgm:spPr/>
      <dgm:t>
        <a:bodyPr/>
        <a:lstStyle/>
        <a:p>
          <a:endParaRPr lang="en-US"/>
        </a:p>
      </dgm:t>
    </dgm:pt>
    <dgm:pt modelId="{44164FD9-04BC-4AAF-8D7D-DFAD0CA2CB2C}" type="pres">
      <dgm:prSet presAssocID="{6DC69F9C-A729-4D9E-9FC0-453C9E1F9A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48F425-22E7-4209-AAD2-01C2DFDC5AED}" type="pres">
      <dgm:prSet presAssocID="{32BE5C49-1854-495F-92B0-425340E72C1A}" presName="thickLine" presStyleLbl="alignNode1" presStyleIdx="0" presStyleCnt="2"/>
      <dgm:spPr/>
    </dgm:pt>
    <dgm:pt modelId="{5B019635-9933-4CFF-AFCA-1AED404E7008}" type="pres">
      <dgm:prSet presAssocID="{32BE5C49-1854-495F-92B0-425340E72C1A}" presName="horz1" presStyleCnt="0"/>
      <dgm:spPr/>
    </dgm:pt>
    <dgm:pt modelId="{46F3D5BC-3C93-41B0-B44C-C2730D0E9170}" type="pres">
      <dgm:prSet presAssocID="{32BE5C49-1854-495F-92B0-425340E72C1A}" presName="tx1" presStyleLbl="revTx" presStyleIdx="0" presStyleCnt="12"/>
      <dgm:spPr/>
      <dgm:t>
        <a:bodyPr/>
        <a:lstStyle/>
        <a:p>
          <a:endParaRPr lang="en-US"/>
        </a:p>
      </dgm:t>
    </dgm:pt>
    <dgm:pt modelId="{2AEEC420-1085-4713-8054-25D0F153B0E0}" type="pres">
      <dgm:prSet presAssocID="{32BE5C49-1854-495F-92B0-425340E72C1A}" presName="vert1" presStyleCnt="0"/>
      <dgm:spPr/>
    </dgm:pt>
    <dgm:pt modelId="{47E6D72B-D123-4A66-9BDE-B03BCC5C3104}" type="pres">
      <dgm:prSet presAssocID="{73050E33-9D94-43C4-8EDA-3E9E62E26293}" presName="vertSpace2a" presStyleCnt="0"/>
      <dgm:spPr/>
    </dgm:pt>
    <dgm:pt modelId="{58D87839-78D2-4ECF-B73E-76327333CBD7}" type="pres">
      <dgm:prSet presAssocID="{73050E33-9D94-43C4-8EDA-3E9E62E26293}" presName="horz2" presStyleCnt="0"/>
      <dgm:spPr/>
    </dgm:pt>
    <dgm:pt modelId="{C91C5A3C-260C-4710-BA34-99DED1477CB9}" type="pres">
      <dgm:prSet presAssocID="{73050E33-9D94-43C4-8EDA-3E9E62E26293}" presName="horzSpace2" presStyleCnt="0"/>
      <dgm:spPr/>
    </dgm:pt>
    <dgm:pt modelId="{95BB7257-0501-476F-AA46-0744F8E077AF}" type="pres">
      <dgm:prSet presAssocID="{73050E33-9D94-43C4-8EDA-3E9E62E26293}" presName="tx2" presStyleLbl="revTx" presStyleIdx="1" presStyleCnt="12"/>
      <dgm:spPr/>
      <dgm:t>
        <a:bodyPr/>
        <a:lstStyle/>
        <a:p>
          <a:endParaRPr lang="en-US"/>
        </a:p>
      </dgm:t>
    </dgm:pt>
    <dgm:pt modelId="{212B5AE1-314E-443A-B688-D61D9A602ADF}" type="pres">
      <dgm:prSet presAssocID="{73050E33-9D94-43C4-8EDA-3E9E62E26293}" presName="vert2" presStyleCnt="0"/>
      <dgm:spPr/>
    </dgm:pt>
    <dgm:pt modelId="{D492A856-25A2-4F9A-8678-2E292E2B1A11}" type="pres">
      <dgm:prSet presAssocID="{73050E33-9D94-43C4-8EDA-3E9E62E26293}" presName="thinLine2b" presStyleLbl="callout" presStyleIdx="0" presStyleCnt="10"/>
      <dgm:spPr/>
    </dgm:pt>
    <dgm:pt modelId="{A8A8B237-E02F-4975-947E-B996A7F8897D}" type="pres">
      <dgm:prSet presAssocID="{73050E33-9D94-43C4-8EDA-3E9E62E26293}" presName="vertSpace2b" presStyleCnt="0"/>
      <dgm:spPr/>
    </dgm:pt>
    <dgm:pt modelId="{124263CF-6F87-498B-8373-B25F8235F8F0}" type="pres">
      <dgm:prSet presAssocID="{B6DABF5D-B9BC-4693-A2C9-87AA40347A5F}" presName="horz2" presStyleCnt="0"/>
      <dgm:spPr/>
    </dgm:pt>
    <dgm:pt modelId="{19B8F185-20BF-4E1B-8ED1-F63BE3CA04DB}" type="pres">
      <dgm:prSet presAssocID="{B6DABF5D-B9BC-4693-A2C9-87AA40347A5F}" presName="horzSpace2" presStyleCnt="0"/>
      <dgm:spPr/>
    </dgm:pt>
    <dgm:pt modelId="{45F558FC-6165-4E41-87A0-CC757473C498}" type="pres">
      <dgm:prSet presAssocID="{B6DABF5D-B9BC-4693-A2C9-87AA40347A5F}" presName="tx2" presStyleLbl="revTx" presStyleIdx="2" presStyleCnt="12"/>
      <dgm:spPr/>
      <dgm:t>
        <a:bodyPr/>
        <a:lstStyle/>
        <a:p>
          <a:endParaRPr lang="en-US"/>
        </a:p>
      </dgm:t>
    </dgm:pt>
    <dgm:pt modelId="{8AB01598-FD3A-4741-8A7F-3ADBC76455EC}" type="pres">
      <dgm:prSet presAssocID="{B6DABF5D-B9BC-4693-A2C9-87AA40347A5F}" presName="vert2" presStyleCnt="0"/>
      <dgm:spPr/>
    </dgm:pt>
    <dgm:pt modelId="{77D377E2-4904-4CD1-93D7-0C04A1B16CF4}" type="pres">
      <dgm:prSet presAssocID="{B6DABF5D-B9BC-4693-A2C9-87AA40347A5F}" presName="thinLine2b" presStyleLbl="callout" presStyleIdx="1" presStyleCnt="10"/>
      <dgm:spPr/>
    </dgm:pt>
    <dgm:pt modelId="{44D0EB22-AF50-4C9A-A120-DADCB9A51134}" type="pres">
      <dgm:prSet presAssocID="{B6DABF5D-B9BC-4693-A2C9-87AA40347A5F}" presName="vertSpace2b" presStyleCnt="0"/>
      <dgm:spPr/>
    </dgm:pt>
    <dgm:pt modelId="{1C3CCD15-0C04-4F43-A6CA-32309E6E788B}" type="pres">
      <dgm:prSet presAssocID="{9523324B-6D5C-4904-A927-118B7573CE04}" presName="horz2" presStyleCnt="0"/>
      <dgm:spPr/>
    </dgm:pt>
    <dgm:pt modelId="{B661A45A-3071-4A62-B97E-C48800000075}" type="pres">
      <dgm:prSet presAssocID="{9523324B-6D5C-4904-A927-118B7573CE04}" presName="horzSpace2" presStyleCnt="0"/>
      <dgm:spPr/>
    </dgm:pt>
    <dgm:pt modelId="{AA3C791A-2142-4F26-9396-BEF3EEAED225}" type="pres">
      <dgm:prSet presAssocID="{9523324B-6D5C-4904-A927-118B7573CE04}" presName="tx2" presStyleLbl="revTx" presStyleIdx="3" presStyleCnt="12"/>
      <dgm:spPr/>
      <dgm:t>
        <a:bodyPr/>
        <a:lstStyle/>
        <a:p>
          <a:endParaRPr lang="en-US"/>
        </a:p>
      </dgm:t>
    </dgm:pt>
    <dgm:pt modelId="{07B9C5B4-5E56-46BC-8569-A8E78116A089}" type="pres">
      <dgm:prSet presAssocID="{9523324B-6D5C-4904-A927-118B7573CE04}" presName="vert2" presStyleCnt="0"/>
      <dgm:spPr/>
    </dgm:pt>
    <dgm:pt modelId="{3640901C-F2D4-4271-B14F-4793C92CA5AE}" type="pres">
      <dgm:prSet presAssocID="{9523324B-6D5C-4904-A927-118B7573CE04}" presName="thinLine2b" presStyleLbl="callout" presStyleIdx="2" presStyleCnt="10"/>
      <dgm:spPr/>
    </dgm:pt>
    <dgm:pt modelId="{DE7F92E7-F34B-4A13-A0E8-3ECDEBDB528D}" type="pres">
      <dgm:prSet presAssocID="{9523324B-6D5C-4904-A927-118B7573CE04}" presName="vertSpace2b" presStyleCnt="0"/>
      <dgm:spPr/>
    </dgm:pt>
    <dgm:pt modelId="{3558EA80-9A8D-42B8-84DA-EFA935D62F39}" type="pres">
      <dgm:prSet presAssocID="{E63A224D-4F12-4FF9-AF14-282579FE89D5}" presName="horz2" presStyleCnt="0"/>
      <dgm:spPr/>
    </dgm:pt>
    <dgm:pt modelId="{765F3C3E-1ABC-4E5C-94C2-DD31A89AC644}" type="pres">
      <dgm:prSet presAssocID="{E63A224D-4F12-4FF9-AF14-282579FE89D5}" presName="horzSpace2" presStyleCnt="0"/>
      <dgm:spPr/>
    </dgm:pt>
    <dgm:pt modelId="{031B5B17-A452-45A2-A999-D4C3074DDB5A}" type="pres">
      <dgm:prSet presAssocID="{E63A224D-4F12-4FF9-AF14-282579FE89D5}" presName="tx2" presStyleLbl="revTx" presStyleIdx="4" presStyleCnt="12"/>
      <dgm:spPr/>
      <dgm:t>
        <a:bodyPr/>
        <a:lstStyle/>
        <a:p>
          <a:endParaRPr lang="en-US"/>
        </a:p>
      </dgm:t>
    </dgm:pt>
    <dgm:pt modelId="{9006C12C-BB78-4B4E-956D-D86BA7B93C7F}" type="pres">
      <dgm:prSet presAssocID="{E63A224D-4F12-4FF9-AF14-282579FE89D5}" presName="vert2" presStyleCnt="0"/>
      <dgm:spPr/>
    </dgm:pt>
    <dgm:pt modelId="{1284A824-423B-4284-AF39-5310A92BD276}" type="pres">
      <dgm:prSet presAssocID="{E63A224D-4F12-4FF9-AF14-282579FE89D5}" presName="thinLine2b" presStyleLbl="callout" presStyleIdx="3" presStyleCnt="10"/>
      <dgm:spPr/>
    </dgm:pt>
    <dgm:pt modelId="{6D00E8D0-1212-43E6-8719-AFC06614D97F}" type="pres">
      <dgm:prSet presAssocID="{E63A224D-4F12-4FF9-AF14-282579FE89D5}" presName="vertSpace2b" presStyleCnt="0"/>
      <dgm:spPr/>
    </dgm:pt>
    <dgm:pt modelId="{1629CE09-7F43-41E4-9E8C-53E46B0C9840}" type="pres">
      <dgm:prSet presAssocID="{6D9E3C43-D976-4365-8927-BDECCD455F21}" presName="horz2" presStyleCnt="0"/>
      <dgm:spPr/>
    </dgm:pt>
    <dgm:pt modelId="{7D191DB9-6037-4872-A9F3-A3CDD6DDAF0E}" type="pres">
      <dgm:prSet presAssocID="{6D9E3C43-D976-4365-8927-BDECCD455F21}" presName="horzSpace2" presStyleCnt="0"/>
      <dgm:spPr/>
    </dgm:pt>
    <dgm:pt modelId="{042DFD2F-3814-4AFB-94E2-88D6ACD9A9CB}" type="pres">
      <dgm:prSet presAssocID="{6D9E3C43-D976-4365-8927-BDECCD455F21}" presName="tx2" presStyleLbl="revTx" presStyleIdx="5" presStyleCnt="12"/>
      <dgm:spPr/>
      <dgm:t>
        <a:bodyPr/>
        <a:lstStyle/>
        <a:p>
          <a:endParaRPr lang="en-US"/>
        </a:p>
      </dgm:t>
    </dgm:pt>
    <dgm:pt modelId="{AF3C8E42-7338-43A1-A878-A4A9845AA9ED}" type="pres">
      <dgm:prSet presAssocID="{6D9E3C43-D976-4365-8927-BDECCD455F21}" presName="vert2" presStyleCnt="0"/>
      <dgm:spPr/>
    </dgm:pt>
    <dgm:pt modelId="{EAAF038E-5525-4BC2-BB3F-A72A12D6E4A0}" type="pres">
      <dgm:prSet presAssocID="{6D9E3C43-D976-4365-8927-BDECCD455F21}" presName="thinLine2b" presStyleLbl="callout" presStyleIdx="4" presStyleCnt="10"/>
      <dgm:spPr/>
    </dgm:pt>
    <dgm:pt modelId="{0C8A2235-D3AC-424B-BE78-5AE94F44F12C}" type="pres">
      <dgm:prSet presAssocID="{6D9E3C43-D976-4365-8927-BDECCD455F21}" presName="vertSpace2b" presStyleCnt="0"/>
      <dgm:spPr/>
    </dgm:pt>
    <dgm:pt modelId="{4FC5B461-4328-40C3-9CB8-3ED727D18DAF}" type="pres">
      <dgm:prSet presAssocID="{402DFEB6-F87C-4C07-83D4-49C8CE302FB8}" presName="thickLine" presStyleLbl="alignNode1" presStyleIdx="1" presStyleCnt="2"/>
      <dgm:spPr/>
    </dgm:pt>
    <dgm:pt modelId="{BB204408-84A2-4626-9D15-7E7C5CCB1196}" type="pres">
      <dgm:prSet presAssocID="{402DFEB6-F87C-4C07-83D4-49C8CE302FB8}" presName="horz1" presStyleCnt="0"/>
      <dgm:spPr/>
    </dgm:pt>
    <dgm:pt modelId="{9ED93145-DE7E-4CDA-9D57-0CFCE2C4771D}" type="pres">
      <dgm:prSet presAssocID="{402DFEB6-F87C-4C07-83D4-49C8CE302FB8}" presName="tx1" presStyleLbl="revTx" presStyleIdx="6" presStyleCnt="12"/>
      <dgm:spPr/>
      <dgm:t>
        <a:bodyPr/>
        <a:lstStyle/>
        <a:p>
          <a:endParaRPr lang="en-US"/>
        </a:p>
      </dgm:t>
    </dgm:pt>
    <dgm:pt modelId="{BA6D0DD1-FF60-42B7-B3AF-B8660F0611D9}" type="pres">
      <dgm:prSet presAssocID="{402DFEB6-F87C-4C07-83D4-49C8CE302FB8}" presName="vert1" presStyleCnt="0"/>
      <dgm:spPr/>
    </dgm:pt>
    <dgm:pt modelId="{911CCDFD-DB58-4209-BDDA-F90E6F9D1A98}" type="pres">
      <dgm:prSet presAssocID="{85CBD866-C7C5-4974-BFB8-E6F821BD6E9F}" presName="vertSpace2a" presStyleCnt="0"/>
      <dgm:spPr/>
    </dgm:pt>
    <dgm:pt modelId="{BD6C742A-F94A-4C62-85F9-994A6D605393}" type="pres">
      <dgm:prSet presAssocID="{85CBD866-C7C5-4974-BFB8-E6F821BD6E9F}" presName="horz2" presStyleCnt="0"/>
      <dgm:spPr/>
    </dgm:pt>
    <dgm:pt modelId="{7A5A15FE-3BC5-4508-A57C-B904207DCA04}" type="pres">
      <dgm:prSet presAssocID="{85CBD866-C7C5-4974-BFB8-E6F821BD6E9F}" presName="horzSpace2" presStyleCnt="0"/>
      <dgm:spPr/>
    </dgm:pt>
    <dgm:pt modelId="{7246CF2B-D108-4F06-96C7-2349E2E45B3A}" type="pres">
      <dgm:prSet presAssocID="{85CBD866-C7C5-4974-BFB8-E6F821BD6E9F}" presName="tx2" presStyleLbl="revTx" presStyleIdx="7" presStyleCnt="12"/>
      <dgm:spPr/>
      <dgm:t>
        <a:bodyPr/>
        <a:lstStyle/>
        <a:p>
          <a:endParaRPr lang="en-US"/>
        </a:p>
      </dgm:t>
    </dgm:pt>
    <dgm:pt modelId="{D085AE00-6D47-46A3-8486-E19792F3EFED}" type="pres">
      <dgm:prSet presAssocID="{85CBD866-C7C5-4974-BFB8-E6F821BD6E9F}" presName="vert2" presStyleCnt="0"/>
      <dgm:spPr/>
    </dgm:pt>
    <dgm:pt modelId="{104773DE-11CF-45E9-BDE2-BE05AAD3A0D7}" type="pres">
      <dgm:prSet presAssocID="{85CBD866-C7C5-4974-BFB8-E6F821BD6E9F}" presName="thinLine2b" presStyleLbl="callout" presStyleIdx="5" presStyleCnt="10"/>
      <dgm:spPr/>
    </dgm:pt>
    <dgm:pt modelId="{EEE179EF-E609-4F51-97FF-745907579B43}" type="pres">
      <dgm:prSet presAssocID="{85CBD866-C7C5-4974-BFB8-E6F821BD6E9F}" presName="vertSpace2b" presStyleCnt="0"/>
      <dgm:spPr/>
    </dgm:pt>
    <dgm:pt modelId="{A728D52C-6BA0-4230-AC78-582E4B4CCED6}" type="pres">
      <dgm:prSet presAssocID="{796DA8B6-3C78-4E49-9ED2-D0507F4088BE}" presName="horz2" presStyleCnt="0"/>
      <dgm:spPr/>
    </dgm:pt>
    <dgm:pt modelId="{163E8E32-A7C6-47BA-BDDD-10CC5384DFBE}" type="pres">
      <dgm:prSet presAssocID="{796DA8B6-3C78-4E49-9ED2-D0507F4088BE}" presName="horzSpace2" presStyleCnt="0"/>
      <dgm:spPr/>
    </dgm:pt>
    <dgm:pt modelId="{4A427FBB-09A0-4DD1-BB94-9BE9412CD67F}" type="pres">
      <dgm:prSet presAssocID="{796DA8B6-3C78-4E49-9ED2-D0507F4088BE}" presName="tx2" presStyleLbl="revTx" presStyleIdx="8" presStyleCnt="12"/>
      <dgm:spPr/>
      <dgm:t>
        <a:bodyPr/>
        <a:lstStyle/>
        <a:p>
          <a:endParaRPr lang="en-US"/>
        </a:p>
      </dgm:t>
    </dgm:pt>
    <dgm:pt modelId="{55726C0D-CCD7-4163-86EE-AA016DA07FAC}" type="pres">
      <dgm:prSet presAssocID="{796DA8B6-3C78-4E49-9ED2-D0507F4088BE}" presName="vert2" presStyleCnt="0"/>
      <dgm:spPr/>
    </dgm:pt>
    <dgm:pt modelId="{3D64FA2F-E13F-491A-A322-320F7786CD9B}" type="pres">
      <dgm:prSet presAssocID="{796DA8B6-3C78-4E49-9ED2-D0507F4088BE}" presName="thinLine2b" presStyleLbl="callout" presStyleIdx="6" presStyleCnt="10"/>
      <dgm:spPr/>
    </dgm:pt>
    <dgm:pt modelId="{1CF1F084-11DD-4A0C-ABF8-BD7AF904B36C}" type="pres">
      <dgm:prSet presAssocID="{796DA8B6-3C78-4E49-9ED2-D0507F4088BE}" presName="vertSpace2b" presStyleCnt="0"/>
      <dgm:spPr/>
    </dgm:pt>
    <dgm:pt modelId="{B53EF054-1BFE-4DEB-95F8-272386AC8B42}" type="pres">
      <dgm:prSet presAssocID="{F80B183A-EA69-4B9B-9330-7087987CEEE8}" presName="horz2" presStyleCnt="0"/>
      <dgm:spPr/>
    </dgm:pt>
    <dgm:pt modelId="{976C30ED-4F7D-46FB-89DE-45BCC5B1BDB8}" type="pres">
      <dgm:prSet presAssocID="{F80B183A-EA69-4B9B-9330-7087987CEEE8}" presName="horzSpace2" presStyleCnt="0"/>
      <dgm:spPr/>
    </dgm:pt>
    <dgm:pt modelId="{4189073B-5379-49B3-80E1-ACC777BA5057}" type="pres">
      <dgm:prSet presAssocID="{F80B183A-EA69-4B9B-9330-7087987CEEE8}" presName="tx2" presStyleLbl="revTx" presStyleIdx="9" presStyleCnt="12"/>
      <dgm:spPr/>
      <dgm:t>
        <a:bodyPr/>
        <a:lstStyle/>
        <a:p>
          <a:endParaRPr lang="en-US"/>
        </a:p>
      </dgm:t>
    </dgm:pt>
    <dgm:pt modelId="{E2AE27EF-174C-4685-813D-AF8F6F160C1E}" type="pres">
      <dgm:prSet presAssocID="{F80B183A-EA69-4B9B-9330-7087987CEEE8}" presName="vert2" presStyleCnt="0"/>
      <dgm:spPr/>
    </dgm:pt>
    <dgm:pt modelId="{41D57FF1-F439-4D17-A451-9DBABDB2EAE0}" type="pres">
      <dgm:prSet presAssocID="{F80B183A-EA69-4B9B-9330-7087987CEEE8}" presName="thinLine2b" presStyleLbl="callout" presStyleIdx="7" presStyleCnt="10"/>
      <dgm:spPr/>
    </dgm:pt>
    <dgm:pt modelId="{E225D080-8326-4F13-8F8C-62C06B0CEF21}" type="pres">
      <dgm:prSet presAssocID="{F80B183A-EA69-4B9B-9330-7087987CEEE8}" presName="vertSpace2b" presStyleCnt="0"/>
      <dgm:spPr/>
    </dgm:pt>
    <dgm:pt modelId="{EE7DB79E-8308-44E1-A37D-A7961EA81620}" type="pres">
      <dgm:prSet presAssocID="{6055E149-F8B7-40AE-B4A1-0DEA5C9700A0}" presName="horz2" presStyleCnt="0"/>
      <dgm:spPr/>
    </dgm:pt>
    <dgm:pt modelId="{B96B1414-510F-4AA4-8432-FC23CE3644F1}" type="pres">
      <dgm:prSet presAssocID="{6055E149-F8B7-40AE-B4A1-0DEA5C9700A0}" presName="horzSpace2" presStyleCnt="0"/>
      <dgm:spPr/>
    </dgm:pt>
    <dgm:pt modelId="{C66F9A99-CBC7-480D-9665-A4CAC65027F8}" type="pres">
      <dgm:prSet presAssocID="{6055E149-F8B7-40AE-B4A1-0DEA5C9700A0}" presName="tx2" presStyleLbl="revTx" presStyleIdx="10" presStyleCnt="12"/>
      <dgm:spPr/>
      <dgm:t>
        <a:bodyPr/>
        <a:lstStyle/>
        <a:p>
          <a:endParaRPr lang="en-US"/>
        </a:p>
      </dgm:t>
    </dgm:pt>
    <dgm:pt modelId="{CC6265C0-0E6A-4121-B675-8452A00346E6}" type="pres">
      <dgm:prSet presAssocID="{6055E149-F8B7-40AE-B4A1-0DEA5C9700A0}" presName="vert2" presStyleCnt="0"/>
      <dgm:spPr/>
    </dgm:pt>
    <dgm:pt modelId="{D4B51576-9D7D-42C2-B53C-33FFEA264E19}" type="pres">
      <dgm:prSet presAssocID="{6055E149-F8B7-40AE-B4A1-0DEA5C9700A0}" presName="thinLine2b" presStyleLbl="callout" presStyleIdx="8" presStyleCnt="10"/>
      <dgm:spPr/>
    </dgm:pt>
    <dgm:pt modelId="{FB2669B7-2273-458C-8FB7-138ECADD68A6}" type="pres">
      <dgm:prSet presAssocID="{6055E149-F8B7-40AE-B4A1-0DEA5C9700A0}" presName="vertSpace2b" presStyleCnt="0"/>
      <dgm:spPr/>
    </dgm:pt>
    <dgm:pt modelId="{E7DFFEA9-81D6-4328-ACF0-1F3727646453}" type="pres">
      <dgm:prSet presAssocID="{5C654AB0-4D28-47C8-AA94-BBF9D7B5EAB3}" presName="horz2" presStyleCnt="0"/>
      <dgm:spPr/>
    </dgm:pt>
    <dgm:pt modelId="{A8D1BFF6-B9CA-4C97-AB3D-3A097A814325}" type="pres">
      <dgm:prSet presAssocID="{5C654AB0-4D28-47C8-AA94-BBF9D7B5EAB3}" presName="horzSpace2" presStyleCnt="0"/>
      <dgm:spPr/>
    </dgm:pt>
    <dgm:pt modelId="{18040BD9-FD42-41E3-8502-F5568D228515}" type="pres">
      <dgm:prSet presAssocID="{5C654AB0-4D28-47C8-AA94-BBF9D7B5EAB3}" presName="tx2" presStyleLbl="revTx" presStyleIdx="11" presStyleCnt="12"/>
      <dgm:spPr/>
      <dgm:t>
        <a:bodyPr/>
        <a:lstStyle/>
        <a:p>
          <a:endParaRPr lang="en-US"/>
        </a:p>
      </dgm:t>
    </dgm:pt>
    <dgm:pt modelId="{AB2364EB-7A77-406B-B06C-A8F64391A031}" type="pres">
      <dgm:prSet presAssocID="{5C654AB0-4D28-47C8-AA94-BBF9D7B5EAB3}" presName="vert2" presStyleCnt="0"/>
      <dgm:spPr/>
    </dgm:pt>
    <dgm:pt modelId="{A392BCA7-6978-4574-B1E4-DEAEA805BBE8}" type="pres">
      <dgm:prSet presAssocID="{5C654AB0-4D28-47C8-AA94-BBF9D7B5EAB3}" presName="thinLine2b" presStyleLbl="callout" presStyleIdx="9" presStyleCnt="10"/>
      <dgm:spPr/>
    </dgm:pt>
    <dgm:pt modelId="{2BC35596-16F7-46E1-8554-20998FBC9535}" type="pres">
      <dgm:prSet presAssocID="{5C654AB0-4D28-47C8-AA94-BBF9D7B5EAB3}" presName="vertSpace2b" presStyleCnt="0"/>
      <dgm:spPr/>
    </dgm:pt>
  </dgm:ptLst>
  <dgm:cxnLst>
    <dgm:cxn modelId="{690F8A8C-EA94-428B-AC83-3E9377629983}" type="presOf" srcId="{5C654AB0-4D28-47C8-AA94-BBF9D7B5EAB3}" destId="{18040BD9-FD42-41E3-8502-F5568D228515}" srcOrd="0" destOrd="0" presId="urn:microsoft.com/office/officeart/2008/layout/LinedList"/>
    <dgm:cxn modelId="{CF0363C2-99C6-4D06-AE9B-C365B8427313}" srcId="{402DFEB6-F87C-4C07-83D4-49C8CE302FB8}" destId="{5C654AB0-4D28-47C8-AA94-BBF9D7B5EAB3}" srcOrd="4" destOrd="0" parTransId="{C7C76054-C3CE-4283-8B1A-F4C683D05394}" sibTransId="{60793CCF-2924-474E-8C68-A976C85A6BFD}"/>
    <dgm:cxn modelId="{7E7D0C67-9AED-493A-8ECE-1BD0BE077AE0}" srcId="{6DC69F9C-A729-4D9E-9FC0-453C9E1F9A46}" destId="{402DFEB6-F87C-4C07-83D4-49C8CE302FB8}" srcOrd="1" destOrd="0" parTransId="{A53676D2-1093-465F-98E5-7BA0F9DCA589}" sibTransId="{F9AE7967-9EB1-42FF-A5D6-6D2C592F87FD}"/>
    <dgm:cxn modelId="{B120AB2E-81C9-4070-8744-555582731CD3}" srcId="{402DFEB6-F87C-4C07-83D4-49C8CE302FB8}" destId="{796DA8B6-3C78-4E49-9ED2-D0507F4088BE}" srcOrd="1" destOrd="0" parTransId="{A46271DC-7D75-42EE-9E59-8B24CD35B83F}" sibTransId="{062A7CE3-1F09-43E7-BE7E-1AA266124F21}"/>
    <dgm:cxn modelId="{DA94814D-DFAE-4EB2-BF28-919D50DFBC67}" type="presOf" srcId="{402DFEB6-F87C-4C07-83D4-49C8CE302FB8}" destId="{9ED93145-DE7E-4CDA-9D57-0CFCE2C4771D}" srcOrd="0" destOrd="0" presId="urn:microsoft.com/office/officeart/2008/layout/LinedList"/>
    <dgm:cxn modelId="{7E61026C-5CF2-4616-BA61-7E7EA77AC2D2}" type="presOf" srcId="{F80B183A-EA69-4B9B-9330-7087987CEEE8}" destId="{4189073B-5379-49B3-80E1-ACC777BA5057}" srcOrd="0" destOrd="0" presId="urn:microsoft.com/office/officeart/2008/layout/LinedList"/>
    <dgm:cxn modelId="{C5997ABB-06CC-4994-AF67-130B6BB4E333}" type="presOf" srcId="{B6DABF5D-B9BC-4693-A2C9-87AA40347A5F}" destId="{45F558FC-6165-4E41-87A0-CC757473C498}" srcOrd="0" destOrd="0" presId="urn:microsoft.com/office/officeart/2008/layout/LinedList"/>
    <dgm:cxn modelId="{D03AF8E2-A4ED-4307-830A-7CAB61C9455E}" srcId="{32BE5C49-1854-495F-92B0-425340E72C1A}" destId="{73050E33-9D94-43C4-8EDA-3E9E62E26293}" srcOrd="0" destOrd="0" parTransId="{0936BB35-FE52-4E09-A984-4F6EF3742436}" sibTransId="{F973309F-D614-49D5-8406-A6D5909799D2}"/>
    <dgm:cxn modelId="{65F25A34-AE76-4596-BC24-DFC3D6244383}" srcId="{32BE5C49-1854-495F-92B0-425340E72C1A}" destId="{B6DABF5D-B9BC-4693-A2C9-87AA40347A5F}" srcOrd="1" destOrd="0" parTransId="{BC8D0138-21DE-4191-B100-E5318B1D92E4}" sibTransId="{870EDC8A-F90A-43CC-B384-0B7B586FD8F8}"/>
    <dgm:cxn modelId="{842AC398-EC83-44C5-8137-64B0C1124439}" srcId="{32BE5C49-1854-495F-92B0-425340E72C1A}" destId="{E63A224D-4F12-4FF9-AF14-282579FE89D5}" srcOrd="3" destOrd="0" parTransId="{5506A349-FABC-4D8A-9ECD-19BBA76C2256}" sibTransId="{55E8E5C8-37D0-4D3B-8DD9-CED14AA5E9D2}"/>
    <dgm:cxn modelId="{75E98625-7480-44E8-AC63-0A99D6063B02}" type="presOf" srcId="{32BE5C49-1854-495F-92B0-425340E72C1A}" destId="{46F3D5BC-3C93-41B0-B44C-C2730D0E9170}" srcOrd="0" destOrd="0" presId="urn:microsoft.com/office/officeart/2008/layout/LinedList"/>
    <dgm:cxn modelId="{6E39EB90-AA4E-47E3-A916-3F9AB7E3F603}" srcId="{402DFEB6-F87C-4C07-83D4-49C8CE302FB8}" destId="{85CBD866-C7C5-4974-BFB8-E6F821BD6E9F}" srcOrd="0" destOrd="0" parTransId="{3D6A6AAC-BECA-4EEC-A886-3EF49D196C51}" sibTransId="{7A0B7CC9-1FDC-4776-8E70-B15A7B90CDFD}"/>
    <dgm:cxn modelId="{73E691E5-471B-463D-94E2-B296D3513D9F}" srcId="{6DC69F9C-A729-4D9E-9FC0-453C9E1F9A46}" destId="{32BE5C49-1854-495F-92B0-425340E72C1A}" srcOrd="0" destOrd="0" parTransId="{055D6D90-E52C-498C-A1AF-09A582A63BDE}" sibTransId="{0D3FAC98-60FD-4AFF-B082-8EA7BBEB7911}"/>
    <dgm:cxn modelId="{ADDAA853-AA7C-441A-AA44-3C483CBBB285}" srcId="{32BE5C49-1854-495F-92B0-425340E72C1A}" destId="{9523324B-6D5C-4904-A927-118B7573CE04}" srcOrd="2" destOrd="0" parTransId="{2F88A4D4-1EE9-40DC-B0B3-FE6C79DCC22D}" sibTransId="{F88D44FB-7BC3-451F-B75C-11B5637145DD}"/>
    <dgm:cxn modelId="{34F14FC5-7122-4D13-9EA3-CBA2D9478A7F}" type="presOf" srcId="{6DC69F9C-A729-4D9E-9FC0-453C9E1F9A46}" destId="{44164FD9-04BC-4AAF-8D7D-DFAD0CA2CB2C}" srcOrd="0" destOrd="0" presId="urn:microsoft.com/office/officeart/2008/layout/LinedList"/>
    <dgm:cxn modelId="{AC8F4640-8934-42BC-8D5D-69265756C32A}" type="presOf" srcId="{E63A224D-4F12-4FF9-AF14-282579FE89D5}" destId="{031B5B17-A452-45A2-A999-D4C3074DDB5A}" srcOrd="0" destOrd="0" presId="urn:microsoft.com/office/officeart/2008/layout/LinedList"/>
    <dgm:cxn modelId="{B5419B3F-02E2-4811-AE3B-228511E88CB6}" type="presOf" srcId="{796DA8B6-3C78-4E49-9ED2-D0507F4088BE}" destId="{4A427FBB-09A0-4DD1-BB94-9BE9412CD67F}" srcOrd="0" destOrd="0" presId="urn:microsoft.com/office/officeart/2008/layout/LinedList"/>
    <dgm:cxn modelId="{636FB395-7994-49F3-B1F3-312159CAE169}" type="presOf" srcId="{9523324B-6D5C-4904-A927-118B7573CE04}" destId="{AA3C791A-2142-4F26-9396-BEF3EEAED225}" srcOrd="0" destOrd="0" presId="urn:microsoft.com/office/officeart/2008/layout/LinedList"/>
    <dgm:cxn modelId="{31088E93-4E57-4055-B1A3-5C38442B8547}" type="presOf" srcId="{6D9E3C43-D976-4365-8927-BDECCD455F21}" destId="{042DFD2F-3814-4AFB-94E2-88D6ACD9A9CB}" srcOrd="0" destOrd="0" presId="urn:microsoft.com/office/officeart/2008/layout/LinedList"/>
    <dgm:cxn modelId="{72848742-ACF4-4490-9B29-12FA5160869F}" srcId="{32BE5C49-1854-495F-92B0-425340E72C1A}" destId="{6D9E3C43-D976-4365-8927-BDECCD455F21}" srcOrd="4" destOrd="0" parTransId="{56476B56-F9F5-4295-8CD0-AA086CE10772}" sibTransId="{638B3DF7-DA84-4692-86A7-99E559017A33}"/>
    <dgm:cxn modelId="{6ADD8498-B118-4621-9AA6-401ECD3B81C3}" type="presOf" srcId="{73050E33-9D94-43C4-8EDA-3E9E62E26293}" destId="{95BB7257-0501-476F-AA46-0744F8E077AF}" srcOrd="0" destOrd="0" presId="urn:microsoft.com/office/officeart/2008/layout/LinedList"/>
    <dgm:cxn modelId="{821C9032-E1BA-47FF-B4D0-67110F5AE35F}" srcId="{402DFEB6-F87C-4C07-83D4-49C8CE302FB8}" destId="{F80B183A-EA69-4B9B-9330-7087987CEEE8}" srcOrd="2" destOrd="0" parTransId="{F597029A-3334-4DF5-9AF1-B50A06AC4492}" sibTransId="{DC19B039-DE7A-48EA-AAFF-0B9B52E5CC7B}"/>
    <dgm:cxn modelId="{64CE4576-750C-4FDF-A225-ADA9CAF18F26}" srcId="{402DFEB6-F87C-4C07-83D4-49C8CE302FB8}" destId="{6055E149-F8B7-40AE-B4A1-0DEA5C9700A0}" srcOrd="3" destOrd="0" parTransId="{6EEE080E-A549-467C-A346-2CD914B04176}" sibTransId="{2CBB37CA-EE88-47D5-B2B0-9D484D7B959F}"/>
    <dgm:cxn modelId="{A2287F74-3FF8-4A9F-A6CA-7B2624BA4BD0}" type="presOf" srcId="{85CBD866-C7C5-4974-BFB8-E6F821BD6E9F}" destId="{7246CF2B-D108-4F06-96C7-2349E2E45B3A}" srcOrd="0" destOrd="0" presId="urn:microsoft.com/office/officeart/2008/layout/LinedList"/>
    <dgm:cxn modelId="{761B9620-402D-4A29-94C1-D9A93EFBD9E7}" type="presOf" srcId="{6055E149-F8B7-40AE-B4A1-0DEA5C9700A0}" destId="{C66F9A99-CBC7-480D-9665-A4CAC65027F8}" srcOrd="0" destOrd="0" presId="urn:microsoft.com/office/officeart/2008/layout/LinedList"/>
    <dgm:cxn modelId="{2E651CB0-D8F9-4DFF-826B-C7A304AF438E}" type="presParOf" srcId="{44164FD9-04BC-4AAF-8D7D-DFAD0CA2CB2C}" destId="{A648F425-22E7-4209-AAD2-01C2DFDC5AED}" srcOrd="0" destOrd="0" presId="urn:microsoft.com/office/officeart/2008/layout/LinedList"/>
    <dgm:cxn modelId="{3016725B-AECD-4DAD-8DC5-6808427E5891}" type="presParOf" srcId="{44164FD9-04BC-4AAF-8D7D-DFAD0CA2CB2C}" destId="{5B019635-9933-4CFF-AFCA-1AED404E7008}" srcOrd="1" destOrd="0" presId="urn:microsoft.com/office/officeart/2008/layout/LinedList"/>
    <dgm:cxn modelId="{4F6A02CD-5190-4D34-BB38-9D79F3D0E1EC}" type="presParOf" srcId="{5B019635-9933-4CFF-AFCA-1AED404E7008}" destId="{46F3D5BC-3C93-41B0-B44C-C2730D0E9170}" srcOrd="0" destOrd="0" presId="urn:microsoft.com/office/officeart/2008/layout/LinedList"/>
    <dgm:cxn modelId="{140E101B-6581-4573-940B-B9ACA86AEEE2}" type="presParOf" srcId="{5B019635-9933-4CFF-AFCA-1AED404E7008}" destId="{2AEEC420-1085-4713-8054-25D0F153B0E0}" srcOrd="1" destOrd="0" presId="urn:microsoft.com/office/officeart/2008/layout/LinedList"/>
    <dgm:cxn modelId="{D066ACB3-7A69-442D-8E05-724BCB2C53AB}" type="presParOf" srcId="{2AEEC420-1085-4713-8054-25D0F153B0E0}" destId="{47E6D72B-D123-4A66-9BDE-B03BCC5C3104}" srcOrd="0" destOrd="0" presId="urn:microsoft.com/office/officeart/2008/layout/LinedList"/>
    <dgm:cxn modelId="{05B333F7-2314-4C2F-9F4A-120194307654}" type="presParOf" srcId="{2AEEC420-1085-4713-8054-25D0F153B0E0}" destId="{58D87839-78D2-4ECF-B73E-76327333CBD7}" srcOrd="1" destOrd="0" presId="urn:microsoft.com/office/officeart/2008/layout/LinedList"/>
    <dgm:cxn modelId="{2C30234C-9AD0-435C-8532-07A53F85CE9C}" type="presParOf" srcId="{58D87839-78D2-4ECF-B73E-76327333CBD7}" destId="{C91C5A3C-260C-4710-BA34-99DED1477CB9}" srcOrd="0" destOrd="0" presId="urn:microsoft.com/office/officeart/2008/layout/LinedList"/>
    <dgm:cxn modelId="{52A59A5F-979B-45D1-BE2B-B103525E3776}" type="presParOf" srcId="{58D87839-78D2-4ECF-B73E-76327333CBD7}" destId="{95BB7257-0501-476F-AA46-0744F8E077AF}" srcOrd="1" destOrd="0" presId="urn:microsoft.com/office/officeart/2008/layout/LinedList"/>
    <dgm:cxn modelId="{311D141C-8F3B-4966-A8E7-2AAA96D43229}" type="presParOf" srcId="{58D87839-78D2-4ECF-B73E-76327333CBD7}" destId="{212B5AE1-314E-443A-B688-D61D9A602ADF}" srcOrd="2" destOrd="0" presId="urn:microsoft.com/office/officeart/2008/layout/LinedList"/>
    <dgm:cxn modelId="{A118C946-E950-42A5-BC88-7BB4C26016B3}" type="presParOf" srcId="{2AEEC420-1085-4713-8054-25D0F153B0E0}" destId="{D492A856-25A2-4F9A-8678-2E292E2B1A11}" srcOrd="2" destOrd="0" presId="urn:microsoft.com/office/officeart/2008/layout/LinedList"/>
    <dgm:cxn modelId="{E3C3AA5E-6909-47DB-8131-C228DEB3AD7B}" type="presParOf" srcId="{2AEEC420-1085-4713-8054-25D0F153B0E0}" destId="{A8A8B237-E02F-4975-947E-B996A7F8897D}" srcOrd="3" destOrd="0" presId="urn:microsoft.com/office/officeart/2008/layout/LinedList"/>
    <dgm:cxn modelId="{A147708C-CAA8-4BB7-827A-1A98D01BCE43}" type="presParOf" srcId="{2AEEC420-1085-4713-8054-25D0F153B0E0}" destId="{124263CF-6F87-498B-8373-B25F8235F8F0}" srcOrd="4" destOrd="0" presId="urn:microsoft.com/office/officeart/2008/layout/LinedList"/>
    <dgm:cxn modelId="{BA9ACE0B-BC40-4B8A-94ED-14777DCCE90D}" type="presParOf" srcId="{124263CF-6F87-498B-8373-B25F8235F8F0}" destId="{19B8F185-20BF-4E1B-8ED1-F63BE3CA04DB}" srcOrd="0" destOrd="0" presId="urn:microsoft.com/office/officeart/2008/layout/LinedList"/>
    <dgm:cxn modelId="{8BABE442-3DD7-46A9-A418-D1FE8078386D}" type="presParOf" srcId="{124263CF-6F87-498B-8373-B25F8235F8F0}" destId="{45F558FC-6165-4E41-87A0-CC757473C498}" srcOrd="1" destOrd="0" presId="urn:microsoft.com/office/officeart/2008/layout/LinedList"/>
    <dgm:cxn modelId="{CB64B8C8-9AE7-4E91-86E3-9F1ABBB3F3FB}" type="presParOf" srcId="{124263CF-6F87-498B-8373-B25F8235F8F0}" destId="{8AB01598-FD3A-4741-8A7F-3ADBC76455EC}" srcOrd="2" destOrd="0" presId="urn:microsoft.com/office/officeart/2008/layout/LinedList"/>
    <dgm:cxn modelId="{ACEF70B4-5D5D-4EDF-ACBB-4D4A0BD56466}" type="presParOf" srcId="{2AEEC420-1085-4713-8054-25D0F153B0E0}" destId="{77D377E2-4904-4CD1-93D7-0C04A1B16CF4}" srcOrd="5" destOrd="0" presId="urn:microsoft.com/office/officeart/2008/layout/LinedList"/>
    <dgm:cxn modelId="{D2BB394B-FB15-46F7-8089-1B584FF9CE09}" type="presParOf" srcId="{2AEEC420-1085-4713-8054-25D0F153B0E0}" destId="{44D0EB22-AF50-4C9A-A120-DADCB9A51134}" srcOrd="6" destOrd="0" presId="urn:microsoft.com/office/officeart/2008/layout/LinedList"/>
    <dgm:cxn modelId="{370AF431-0F2C-4C2C-A31B-EA65294DA234}" type="presParOf" srcId="{2AEEC420-1085-4713-8054-25D0F153B0E0}" destId="{1C3CCD15-0C04-4F43-A6CA-32309E6E788B}" srcOrd="7" destOrd="0" presId="urn:microsoft.com/office/officeart/2008/layout/LinedList"/>
    <dgm:cxn modelId="{0128843B-E4DF-410B-9C70-725D3BDC3468}" type="presParOf" srcId="{1C3CCD15-0C04-4F43-A6CA-32309E6E788B}" destId="{B661A45A-3071-4A62-B97E-C48800000075}" srcOrd="0" destOrd="0" presId="urn:microsoft.com/office/officeart/2008/layout/LinedList"/>
    <dgm:cxn modelId="{C809F87D-FCDE-4867-950B-A8FB532EC1C6}" type="presParOf" srcId="{1C3CCD15-0C04-4F43-A6CA-32309E6E788B}" destId="{AA3C791A-2142-4F26-9396-BEF3EEAED225}" srcOrd="1" destOrd="0" presId="urn:microsoft.com/office/officeart/2008/layout/LinedList"/>
    <dgm:cxn modelId="{5155C8EB-53F4-42AF-B29E-FC4A1822652A}" type="presParOf" srcId="{1C3CCD15-0C04-4F43-A6CA-32309E6E788B}" destId="{07B9C5B4-5E56-46BC-8569-A8E78116A089}" srcOrd="2" destOrd="0" presId="urn:microsoft.com/office/officeart/2008/layout/LinedList"/>
    <dgm:cxn modelId="{63F285D0-3745-4A72-A1DF-29BFF26DEA8B}" type="presParOf" srcId="{2AEEC420-1085-4713-8054-25D0F153B0E0}" destId="{3640901C-F2D4-4271-B14F-4793C92CA5AE}" srcOrd="8" destOrd="0" presId="urn:microsoft.com/office/officeart/2008/layout/LinedList"/>
    <dgm:cxn modelId="{46D90584-5823-4AF2-9A06-4015F44DFA0F}" type="presParOf" srcId="{2AEEC420-1085-4713-8054-25D0F153B0E0}" destId="{DE7F92E7-F34B-4A13-A0E8-3ECDEBDB528D}" srcOrd="9" destOrd="0" presId="urn:microsoft.com/office/officeart/2008/layout/LinedList"/>
    <dgm:cxn modelId="{0F105CBB-A6D6-41EB-BA40-71AF8F993E8F}" type="presParOf" srcId="{2AEEC420-1085-4713-8054-25D0F153B0E0}" destId="{3558EA80-9A8D-42B8-84DA-EFA935D62F39}" srcOrd="10" destOrd="0" presId="urn:microsoft.com/office/officeart/2008/layout/LinedList"/>
    <dgm:cxn modelId="{34B478FC-B0DF-47E6-8716-985B7D6F2F7C}" type="presParOf" srcId="{3558EA80-9A8D-42B8-84DA-EFA935D62F39}" destId="{765F3C3E-1ABC-4E5C-94C2-DD31A89AC644}" srcOrd="0" destOrd="0" presId="urn:microsoft.com/office/officeart/2008/layout/LinedList"/>
    <dgm:cxn modelId="{5703297D-592D-46E8-84C3-FE70D9388022}" type="presParOf" srcId="{3558EA80-9A8D-42B8-84DA-EFA935D62F39}" destId="{031B5B17-A452-45A2-A999-D4C3074DDB5A}" srcOrd="1" destOrd="0" presId="urn:microsoft.com/office/officeart/2008/layout/LinedList"/>
    <dgm:cxn modelId="{0DFE2154-D76C-431B-8F8C-EBA00C0EF153}" type="presParOf" srcId="{3558EA80-9A8D-42B8-84DA-EFA935D62F39}" destId="{9006C12C-BB78-4B4E-956D-D86BA7B93C7F}" srcOrd="2" destOrd="0" presId="urn:microsoft.com/office/officeart/2008/layout/LinedList"/>
    <dgm:cxn modelId="{E1C3CD3E-6E32-407B-BD94-C7B69CC3BB55}" type="presParOf" srcId="{2AEEC420-1085-4713-8054-25D0F153B0E0}" destId="{1284A824-423B-4284-AF39-5310A92BD276}" srcOrd="11" destOrd="0" presId="urn:microsoft.com/office/officeart/2008/layout/LinedList"/>
    <dgm:cxn modelId="{C218730B-9ADA-4ECC-9BC1-C3CC520013C7}" type="presParOf" srcId="{2AEEC420-1085-4713-8054-25D0F153B0E0}" destId="{6D00E8D0-1212-43E6-8719-AFC06614D97F}" srcOrd="12" destOrd="0" presId="urn:microsoft.com/office/officeart/2008/layout/LinedList"/>
    <dgm:cxn modelId="{521A7CE7-CE95-42EC-B984-BFBDACBC1F6E}" type="presParOf" srcId="{2AEEC420-1085-4713-8054-25D0F153B0E0}" destId="{1629CE09-7F43-41E4-9E8C-53E46B0C9840}" srcOrd="13" destOrd="0" presId="urn:microsoft.com/office/officeart/2008/layout/LinedList"/>
    <dgm:cxn modelId="{1C261802-F5BB-4E8B-9891-371CBB04F003}" type="presParOf" srcId="{1629CE09-7F43-41E4-9E8C-53E46B0C9840}" destId="{7D191DB9-6037-4872-A9F3-A3CDD6DDAF0E}" srcOrd="0" destOrd="0" presId="urn:microsoft.com/office/officeart/2008/layout/LinedList"/>
    <dgm:cxn modelId="{C604BEEE-22D0-4BC7-B1AD-6E00FE6FC541}" type="presParOf" srcId="{1629CE09-7F43-41E4-9E8C-53E46B0C9840}" destId="{042DFD2F-3814-4AFB-94E2-88D6ACD9A9CB}" srcOrd="1" destOrd="0" presId="urn:microsoft.com/office/officeart/2008/layout/LinedList"/>
    <dgm:cxn modelId="{9787D9FF-CA82-4E57-8005-9C9D4BFEBD39}" type="presParOf" srcId="{1629CE09-7F43-41E4-9E8C-53E46B0C9840}" destId="{AF3C8E42-7338-43A1-A878-A4A9845AA9ED}" srcOrd="2" destOrd="0" presId="urn:microsoft.com/office/officeart/2008/layout/LinedList"/>
    <dgm:cxn modelId="{3AC7B83C-4F03-4F8B-B9BB-40F10A6105CB}" type="presParOf" srcId="{2AEEC420-1085-4713-8054-25D0F153B0E0}" destId="{EAAF038E-5525-4BC2-BB3F-A72A12D6E4A0}" srcOrd="14" destOrd="0" presId="urn:microsoft.com/office/officeart/2008/layout/LinedList"/>
    <dgm:cxn modelId="{83DD08FB-25B8-4C3B-B7BA-66DD390FA2A1}" type="presParOf" srcId="{2AEEC420-1085-4713-8054-25D0F153B0E0}" destId="{0C8A2235-D3AC-424B-BE78-5AE94F44F12C}" srcOrd="15" destOrd="0" presId="urn:microsoft.com/office/officeart/2008/layout/LinedList"/>
    <dgm:cxn modelId="{33837628-5205-49CB-AC0A-B5BE7C12CFFB}" type="presParOf" srcId="{44164FD9-04BC-4AAF-8D7D-DFAD0CA2CB2C}" destId="{4FC5B461-4328-40C3-9CB8-3ED727D18DAF}" srcOrd="2" destOrd="0" presId="urn:microsoft.com/office/officeart/2008/layout/LinedList"/>
    <dgm:cxn modelId="{40E88631-932C-4F77-9988-15CAABB02DAD}" type="presParOf" srcId="{44164FD9-04BC-4AAF-8D7D-DFAD0CA2CB2C}" destId="{BB204408-84A2-4626-9D15-7E7C5CCB1196}" srcOrd="3" destOrd="0" presId="urn:microsoft.com/office/officeart/2008/layout/LinedList"/>
    <dgm:cxn modelId="{A9E1F12D-2008-4F93-A73F-994A1399CAE4}" type="presParOf" srcId="{BB204408-84A2-4626-9D15-7E7C5CCB1196}" destId="{9ED93145-DE7E-4CDA-9D57-0CFCE2C4771D}" srcOrd="0" destOrd="0" presId="urn:microsoft.com/office/officeart/2008/layout/LinedList"/>
    <dgm:cxn modelId="{282D549F-FD88-404B-9A48-E6B9AC417876}" type="presParOf" srcId="{BB204408-84A2-4626-9D15-7E7C5CCB1196}" destId="{BA6D0DD1-FF60-42B7-B3AF-B8660F0611D9}" srcOrd="1" destOrd="0" presId="urn:microsoft.com/office/officeart/2008/layout/LinedList"/>
    <dgm:cxn modelId="{34886396-38C7-493C-9577-4DA8C072D09B}" type="presParOf" srcId="{BA6D0DD1-FF60-42B7-B3AF-B8660F0611D9}" destId="{911CCDFD-DB58-4209-BDDA-F90E6F9D1A98}" srcOrd="0" destOrd="0" presId="urn:microsoft.com/office/officeart/2008/layout/LinedList"/>
    <dgm:cxn modelId="{25C012EA-F0A7-4859-9D46-31399EA8DF88}" type="presParOf" srcId="{BA6D0DD1-FF60-42B7-B3AF-B8660F0611D9}" destId="{BD6C742A-F94A-4C62-85F9-994A6D605393}" srcOrd="1" destOrd="0" presId="urn:microsoft.com/office/officeart/2008/layout/LinedList"/>
    <dgm:cxn modelId="{FE92507C-B0A5-4230-9745-A16CC4632F9C}" type="presParOf" srcId="{BD6C742A-F94A-4C62-85F9-994A6D605393}" destId="{7A5A15FE-3BC5-4508-A57C-B904207DCA04}" srcOrd="0" destOrd="0" presId="urn:microsoft.com/office/officeart/2008/layout/LinedList"/>
    <dgm:cxn modelId="{03D8B2DA-6B6D-41F1-A73C-F0327B419F5F}" type="presParOf" srcId="{BD6C742A-F94A-4C62-85F9-994A6D605393}" destId="{7246CF2B-D108-4F06-96C7-2349E2E45B3A}" srcOrd="1" destOrd="0" presId="urn:microsoft.com/office/officeart/2008/layout/LinedList"/>
    <dgm:cxn modelId="{E035082E-580A-4AF3-9F1D-76692FFE5C5C}" type="presParOf" srcId="{BD6C742A-F94A-4C62-85F9-994A6D605393}" destId="{D085AE00-6D47-46A3-8486-E19792F3EFED}" srcOrd="2" destOrd="0" presId="urn:microsoft.com/office/officeart/2008/layout/LinedList"/>
    <dgm:cxn modelId="{324CD279-9DB4-459C-8013-7E970234690A}" type="presParOf" srcId="{BA6D0DD1-FF60-42B7-B3AF-B8660F0611D9}" destId="{104773DE-11CF-45E9-BDE2-BE05AAD3A0D7}" srcOrd="2" destOrd="0" presId="urn:microsoft.com/office/officeart/2008/layout/LinedList"/>
    <dgm:cxn modelId="{B59ACE94-84EF-4950-ABF6-398005445475}" type="presParOf" srcId="{BA6D0DD1-FF60-42B7-B3AF-B8660F0611D9}" destId="{EEE179EF-E609-4F51-97FF-745907579B43}" srcOrd="3" destOrd="0" presId="urn:microsoft.com/office/officeart/2008/layout/LinedList"/>
    <dgm:cxn modelId="{599E3C76-00F8-4844-95A3-BA7A27CE0DC4}" type="presParOf" srcId="{BA6D0DD1-FF60-42B7-B3AF-B8660F0611D9}" destId="{A728D52C-6BA0-4230-AC78-582E4B4CCED6}" srcOrd="4" destOrd="0" presId="urn:microsoft.com/office/officeart/2008/layout/LinedList"/>
    <dgm:cxn modelId="{107B6926-9339-468E-8CAA-158976B5589C}" type="presParOf" srcId="{A728D52C-6BA0-4230-AC78-582E4B4CCED6}" destId="{163E8E32-A7C6-47BA-BDDD-10CC5384DFBE}" srcOrd="0" destOrd="0" presId="urn:microsoft.com/office/officeart/2008/layout/LinedList"/>
    <dgm:cxn modelId="{88B5645B-A9E4-4ABB-9D94-DB8208D17C65}" type="presParOf" srcId="{A728D52C-6BA0-4230-AC78-582E4B4CCED6}" destId="{4A427FBB-09A0-4DD1-BB94-9BE9412CD67F}" srcOrd="1" destOrd="0" presId="urn:microsoft.com/office/officeart/2008/layout/LinedList"/>
    <dgm:cxn modelId="{BD45620C-3E66-4487-BF0C-275DE67CCAE8}" type="presParOf" srcId="{A728D52C-6BA0-4230-AC78-582E4B4CCED6}" destId="{55726C0D-CCD7-4163-86EE-AA016DA07FAC}" srcOrd="2" destOrd="0" presId="urn:microsoft.com/office/officeart/2008/layout/LinedList"/>
    <dgm:cxn modelId="{DDE6854F-5F3A-415A-AC9B-2B5190F6E60C}" type="presParOf" srcId="{BA6D0DD1-FF60-42B7-B3AF-B8660F0611D9}" destId="{3D64FA2F-E13F-491A-A322-320F7786CD9B}" srcOrd="5" destOrd="0" presId="urn:microsoft.com/office/officeart/2008/layout/LinedList"/>
    <dgm:cxn modelId="{40BAEA8C-22BD-47F6-ADBD-D1F041A0EC42}" type="presParOf" srcId="{BA6D0DD1-FF60-42B7-B3AF-B8660F0611D9}" destId="{1CF1F084-11DD-4A0C-ABF8-BD7AF904B36C}" srcOrd="6" destOrd="0" presId="urn:microsoft.com/office/officeart/2008/layout/LinedList"/>
    <dgm:cxn modelId="{C430FEC2-4AE1-464E-BB8F-3204C3C1249D}" type="presParOf" srcId="{BA6D0DD1-FF60-42B7-B3AF-B8660F0611D9}" destId="{B53EF054-1BFE-4DEB-95F8-272386AC8B42}" srcOrd="7" destOrd="0" presId="urn:microsoft.com/office/officeart/2008/layout/LinedList"/>
    <dgm:cxn modelId="{65695707-7E19-4B89-9A98-A4DC5E3D0BD8}" type="presParOf" srcId="{B53EF054-1BFE-4DEB-95F8-272386AC8B42}" destId="{976C30ED-4F7D-46FB-89DE-45BCC5B1BDB8}" srcOrd="0" destOrd="0" presId="urn:microsoft.com/office/officeart/2008/layout/LinedList"/>
    <dgm:cxn modelId="{916DBAC7-6FA7-4BFB-9003-73328D55F8A7}" type="presParOf" srcId="{B53EF054-1BFE-4DEB-95F8-272386AC8B42}" destId="{4189073B-5379-49B3-80E1-ACC777BA5057}" srcOrd="1" destOrd="0" presId="urn:microsoft.com/office/officeart/2008/layout/LinedList"/>
    <dgm:cxn modelId="{D3A5CC0A-C4ED-48B9-8079-101997A4D459}" type="presParOf" srcId="{B53EF054-1BFE-4DEB-95F8-272386AC8B42}" destId="{E2AE27EF-174C-4685-813D-AF8F6F160C1E}" srcOrd="2" destOrd="0" presId="urn:microsoft.com/office/officeart/2008/layout/LinedList"/>
    <dgm:cxn modelId="{D376E55F-69BF-4E91-9F74-C0ABF0F12F2A}" type="presParOf" srcId="{BA6D0DD1-FF60-42B7-B3AF-B8660F0611D9}" destId="{41D57FF1-F439-4D17-A451-9DBABDB2EAE0}" srcOrd="8" destOrd="0" presId="urn:microsoft.com/office/officeart/2008/layout/LinedList"/>
    <dgm:cxn modelId="{0F692AFA-BF75-416C-9133-7871A1672378}" type="presParOf" srcId="{BA6D0DD1-FF60-42B7-B3AF-B8660F0611D9}" destId="{E225D080-8326-4F13-8F8C-62C06B0CEF21}" srcOrd="9" destOrd="0" presId="urn:microsoft.com/office/officeart/2008/layout/LinedList"/>
    <dgm:cxn modelId="{A6FB461D-AC60-4C93-B989-8C89233E5DE3}" type="presParOf" srcId="{BA6D0DD1-FF60-42B7-B3AF-B8660F0611D9}" destId="{EE7DB79E-8308-44E1-A37D-A7961EA81620}" srcOrd="10" destOrd="0" presId="urn:microsoft.com/office/officeart/2008/layout/LinedList"/>
    <dgm:cxn modelId="{842C31C7-CC40-402C-9BCE-2EFBB6F2C9DB}" type="presParOf" srcId="{EE7DB79E-8308-44E1-A37D-A7961EA81620}" destId="{B96B1414-510F-4AA4-8432-FC23CE3644F1}" srcOrd="0" destOrd="0" presId="urn:microsoft.com/office/officeart/2008/layout/LinedList"/>
    <dgm:cxn modelId="{9DC38773-8740-482F-957E-25FAC1E221DF}" type="presParOf" srcId="{EE7DB79E-8308-44E1-A37D-A7961EA81620}" destId="{C66F9A99-CBC7-480D-9665-A4CAC65027F8}" srcOrd="1" destOrd="0" presId="urn:microsoft.com/office/officeart/2008/layout/LinedList"/>
    <dgm:cxn modelId="{4C6D4092-DA30-487F-BF93-71BB92AE1C60}" type="presParOf" srcId="{EE7DB79E-8308-44E1-A37D-A7961EA81620}" destId="{CC6265C0-0E6A-4121-B675-8452A00346E6}" srcOrd="2" destOrd="0" presId="urn:microsoft.com/office/officeart/2008/layout/LinedList"/>
    <dgm:cxn modelId="{1564C5DB-DA98-4AA9-86B1-07D7B5CEB0FE}" type="presParOf" srcId="{BA6D0DD1-FF60-42B7-B3AF-B8660F0611D9}" destId="{D4B51576-9D7D-42C2-B53C-33FFEA264E19}" srcOrd="11" destOrd="0" presId="urn:microsoft.com/office/officeart/2008/layout/LinedList"/>
    <dgm:cxn modelId="{B4732C95-20C2-467D-9829-07F076BAB32C}" type="presParOf" srcId="{BA6D0DD1-FF60-42B7-B3AF-B8660F0611D9}" destId="{FB2669B7-2273-458C-8FB7-138ECADD68A6}" srcOrd="12" destOrd="0" presId="urn:microsoft.com/office/officeart/2008/layout/LinedList"/>
    <dgm:cxn modelId="{CE85E0D4-1A34-4638-8350-FEF9E4BDEFC4}" type="presParOf" srcId="{BA6D0DD1-FF60-42B7-B3AF-B8660F0611D9}" destId="{E7DFFEA9-81D6-4328-ACF0-1F3727646453}" srcOrd="13" destOrd="0" presId="urn:microsoft.com/office/officeart/2008/layout/LinedList"/>
    <dgm:cxn modelId="{6518BDE8-B3C7-41DD-A177-E7F3FE1DFF67}" type="presParOf" srcId="{E7DFFEA9-81D6-4328-ACF0-1F3727646453}" destId="{A8D1BFF6-B9CA-4C97-AB3D-3A097A814325}" srcOrd="0" destOrd="0" presId="urn:microsoft.com/office/officeart/2008/layout/LinedList"/>
    <dgm:cxn modelId="{6584E7CA-E69D-4748-8508-E7076C7FC7A9}" type="presParOf" srcId="{E7DFFEA9-81D6-4328-ACF0-1F3727646453}" destId="{18040BD9-FD42-41E3-8502-F5568D228515}" srcOrd="1" destOrd="0" presId="urn:microsoft.com/office/officeart/2008/layout/LinedList"/>
    <dgm:cxn modelId="{17C58F5C-0440-4B02-A934-B744CEA3EC1F}" type="presParOf" srcId="{E7DFFEA9-81D6-4328-ACF0-1F3727646453}" destId="{AB2364EB-7A77-406B-B06C-A8F64391A031}" srcOrd="2" destOrd="0" presId="urn:microsoft.com/office/officeart/2008/layout/LinedList"/>
    <dgm:cxn modelId="{4D37F436-FC90-4C17-944D-EE0A59FBE89F}" type="presParOf" srcId="{BA6D0DD1-FF60-42B7-B3AF-B8660F0611D9}" destId="{A392BCA7-6978-4574-B1E4-DEAEA805BBE8}" srcOrd="14" destOrd="0" presId="urn:microsoft.com/office/officeart/2008/layout/LinedList"/>
    <dgm:cxn modelId="{79941AD8-DBDC-4011-AF9D-5E4D91E3E87A}" type="presParOf" srcId="{BA6D0DD1-FF60-42B7-B3AF-B8660F0611D9}" destId="{2BC35596-16F7-46E1-8554-20998FBC9535}" srcOrd="15" destOrd="0" presId="urn:microsoft.com/office/officeart/2008/layout/Lin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6BCD-7725-4BA7-8774-0B398D34846C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9A9B-4C02-4B6E-BE3C-522B1D967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System</a:t>
            </a:r>
            <a:endParaRPr lang="en-US" dirty="0"/>
          </a:p>
        </p:txBody>
      </p:sp>
      <p:graphicFrame>
        <p:nvGraphicFramePr>
          <p:cNvPr id="4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5181600"/>
            <a:ext cx="2057400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Regulators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909846"/>
            <a:ext cx="205740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Financial Institutions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528846"/>
            <a:ext cx="20574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Government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5181600"/>
            <a:ext cx="2057400" cy="338554"/>
          </a:xfrm>
          <a:prstGeom prst="rect">
            <a:avLst/>
          </a:prstGeom>
          <a:solidFill>
            <a:srgbClr val="7E380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Financial Markets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867400"/>
            <a:ext cx="2057400" cy="3077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Financial Instruments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Money Circulation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8915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cyuwRevRvi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cyuwRevRv‡ii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wewb‡qvMKvix‡`i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mÂq‡K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Bm¨yi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mPj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mÂvjb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GiKg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‡h,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mÂqKvix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e¨enviKvixi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mv¶vr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wmwKDwiwU‡Ri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c~uwR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Z_v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G‡¶‡Î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KZ©…K c«¯—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vweZ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mÂqKvixi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‡›`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mvgÄm¨c~Y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ZvKvixMb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(÷K 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e«vKvim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wgDP¨yqvj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AjUvi‡bwUf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dvÛ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e¨e¯’vcK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gv‡P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©›U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e¨vsKvim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mÂqKvix‡K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‡›`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mvgÄm¨c~Y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wmwKDwiwU‡R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c_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cÖ`k©K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mvnvh¨Kvix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G·‡PÄ,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wmwWweGj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wmwmwc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¥-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wbqvgK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Z_v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e¨enviKvix‡K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GKwÎZ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cyuwRevRv‡ii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wbqš¿K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G·‡PÄ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weGmBwm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cyuwRevRv‡i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cb¨mg~n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BKz¨BwU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t  &amp;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cwi‡kvwaZ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Kv¤úvbxi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¯^‡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Ë¡i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AwaKvix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8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Dcv‡q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BKz¨BwU‡Z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cv‡it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53975" indent="-53975"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cÖvBgvix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AvBwcI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 </a:t>
            </a:r>
          </a:p>
          <a:p>
            <a:pPr marL="53975" indent="-53975"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m‡KÛvix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(÷K G•‡P‡Ä ZvwjKvfz³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µ‡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¨‡g) </a:t>
            </a: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Bond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)t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Pzw³wfwËK m¤§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Bmy¨qvi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Ë¡vwaKvixi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Coupon Rate</a:t>
            </a:r>
            <a:r>
              <a:rPr lang="en-US" sz="2400" dirty="0" smtClean="0">
                <a:latin typeface="Arial Narrow" pitchFamily="34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my`/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400" dirty="0" err="1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cyuwRevRv‡i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cY¨mg~n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Bond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FYc‡Îi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ˆ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ewkó¨t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1)	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Bmy¨Kvix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ivó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ª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2)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Maturity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t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Aemvq‡bi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	Par Value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/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t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e‡Û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DwjøwLZ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4)	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Kzcb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my`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Traditional Bond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MZvbyMwZK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)t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MZvbyMwZK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FYc‡Îi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my`nvi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Zero Coupon Bond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Kzcb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)t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evÆvi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g~‡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Kg g~‡j¨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gqv`v‡šÍi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my`mn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Avmj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e‡Ûi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¨| </a:t>
            </a:r>
          </a:p>
          <a:p>
            <a:pPr>
              <a:buNone/>
            </a:pPr>
            <a:endParaRPr lang="en-US" sz="2400" dirty="0" err="1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cyuwRevRv‡i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cY¨mg~n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CIS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wgDPz¨qvj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dvÛt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CIS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wgDPz¨qvj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dvÛ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GK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wewb‡qvMKvix‡`i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BDwbU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weµ‡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¨‡g A_©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e¨e¯’vcK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FYcÎ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¯^í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wewb‡qvM‡hvM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wj‡j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GKwÎZ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wewb‡qvM†K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wewb‡qvM‡hvM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wj‡j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wgDPz¨qvj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dv‡Ûi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dvwjI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BDwb‡Ui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dv‡Ûi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gvwjKvbvi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cyuwRevRv‡i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305800" cy="520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676400"/>
                <a:gridCol w="1143000"/>
                <a:gridCol w="914400"/>
                <a:gridCol w="1676400"/>
              </a:tblGrid>
              <a:tr h="4426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Common share</a:t>
                      </a:r>
                      <a:r>
                        <a:rPr lang="en-US" sz="1200" b="1">
                          <a:latin typeface="SutonnyMJ"/>
                          <a:ea typeface="Calibri"/>
                          <a:cs typeface="Times New Roman"/>
                        </a:rPr>
                        <a:t> (mvaviY †kqvi)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Bond</a:t>
                      </a:r>
                      <a:r>
                        <a:rPr lang="en-US" sz="1200" b="1">
                          <a:latin typeface="SutonnyMJ"/>
                          <a:ea typeface="Calibri"/>
                          <a:cs typeface="Times New Roman"/>
                        </a:rPr>
                        <a:t> (&amp;FYcÎ)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Debenture (</a:t>
                      </a:r>
                      <a:r>
                        <a:rPr lang="en-US" sz="1200" b="1">
                          <a:latin typeface="SutonnyMJ"/>
                          <a:ea typeface="Calibri"/>
                          <a:cs typeface="Times New Roman"/>
                        </a:rPr>
                        <a:t>FY ¯^xKvi cÎ)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Mutual Fund</a:t>
                      </a:r>
                      <a:r>
                        <a:rPr lang="en-US" sz="1200" b="1">
                          <a:latin typeface="SutonnyMJ"/>
                          <a:ea typeface="Calibri"/>
                          <a:cs typeface="Times New Roman"/>
                        </a:rPr>
                        <a:t> (Uªv÷ AvKv‡i MwVZ dvÛ)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1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Ownership of Claims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gvwjKvbv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¯^Ë¡ `vex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Kiv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nu¨v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n¨uv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8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Investor Income (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wewb‡qvMKvixi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Avq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jf¨vsk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Ges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ewa©Z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g~jabx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Avq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ïaygvÎ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my`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ïaygvÎ my`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jf¨vsk Ges ewa©Z g~jabx Avq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3)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Voting right (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gZ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cÖ`v‡bi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AwaKvi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nu¨v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n¨uv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4) 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Contractual Agreement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Pzw³wfwËK m¤§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wZ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nu¨v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nu¨v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5)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Nature of Income 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Avq aiY)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cwieZ©bkxj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¯’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vqx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¯’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vqx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cwieZ©bkxj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6)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Collateral Backing 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mnRvgvbZ)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bv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n¨uv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n¨uv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n¨uv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2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7)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Types of Security 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Rvgvb‡Zi aiY)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AmyiwÿZ (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Unsecured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myiwÿZ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Ges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AmyiwÿZ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AmyiwÿZ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Unsecured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AmyiwÿZ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3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8)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Risk Involvement 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SzuwKi Ae¯’vb)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jf¨vsk I cyuwRi †ÿ‡Î(cwiPvjbMZ Avq I e¨emvi Ae¯’v)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wewb‡qvMK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…Z A_©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cÖ`v‡b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AÿgZv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wewb‡qvMK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…Z A_©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cÖ`v‡b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AÿgZv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  wewb‡qvM †ÿ‡Îi SyuwK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7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9)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Liquidity 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Zvij¨)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 †h †Kvb mgq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 †gqv`v‡šÍ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†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gqv`v‡šÍ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mvaviYZ †h †Kvb mgq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2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10) µge„w×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 (Growth)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¯’vqx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wbw`©ó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wbw`©ó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wewb‡qv‡Mi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Dci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wbf©ikxj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4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11)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Redemption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Aemvqb)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Aemvqb bvB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¯^vfvweK mgq Aemvqb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¯^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vfvweK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mgq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Aemvqb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Dfq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86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12)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Conversion option (</a:t>
                      </a: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iƒcvšÍ‡ii my‡hvM)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In case of conversion option for preferential share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AMÖvwaKvi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g~jK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†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kqv‡ii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†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ÿ‡Î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hw`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iƒcvšÍ‡ii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my‡hvM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_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v‡K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FYPzw³‡Z _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vK‡j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SutonnyMJ"/>
                          <a:ea typeface="Calibri"/>
                          <a:cs typeface="Times New Roman"/>
                        </a:rPr>
                        <a:t>FYPzw³‡Z _vK‡j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iƒcvšÍ‡ii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my‡hvM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 †</a:t>
                      </a:r>
                      <a:r>
                        <a:rPr lang="en-US" sz="1200" dirty="0" err="1">
                          <a:latin typeface="SutonnyMJ"/>
                          <a:ea typeface="Calibri"/>
                          <a:cs typeface="Times New Roman"/>
                        </a:rPr>
                        <a:t>bB</a:t>
                      </a:r>
                      <a:r>
                        <a:rPr lang="en-US" sz="1200" dirty="0">
                          <a:latin typeface="SutonnyMJ"/>
                          <a:ea typeface="Calibri"/>
                          <a:cs typeface="Times New Roman"/>
                        </a:rPr>
                        <a:t>|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98080" cy="411162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weeiwYi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welqvw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8205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00600" y="1828800"/>
            <a:ext cx="1066800" cy="18928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cap="rnd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Statement of Changes in the position of  Shareholders’ Equity from the date of last Financial Statements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828800"/>
            <a:ext cx="1066800" cy="22929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cap="rnd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Explanations, detailed descriptions, break-ups and calculations of different components of the Financial Statements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1828800"/>
            <a:ext cx="1066800" cy="36933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rnd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</a:rPr>
              <a:t>Auditors’ opinion on quality of maintenance of the books of accounts and compliance of accounting principles and standards in respect of preparation of the Financial Statements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Rockwell Extra Bold" pitchFamily="18" charset="0"/>
                <a:cs typeface="SutonnyMJ" pitchFamily="2" charset="0"/>
              </a:rPr>
              <a:t>Risk-Return Relationship</a:t>
            </a:r>
            <a:endParaRPr lang="en-US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1"/>
            <a:ext cx="6609616" cy="414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Extra Bold" pitchFamily="18" charset="0"/>
                <a:cs typeface="SutonnyMJ" pitchFamily="2" charset="0"/>
              </a:rPr>
              <a:t>Trend of Savings with Income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482" y="1981200"/>
            <a:ext cx="7181006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wewb‡qvM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lvl="0"/>
            <a:endParaRPr lang="en-US" sz="2000" b="1" u="sng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fwel¨r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Dc‡hvwMZv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eRvq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AR©‡bi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e¨envi‡KB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fwel¨r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wbe©v‡ni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weP¶Y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e…w×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NUvq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Zgwb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Awe‡ePbv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cÖm~Z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NUvq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Rockwell Extra Bold" pitchFamily="18" charset="0"/>
                <a:cs typeface="SutonnyMJ" pitchFamily="2" charset="0"/>
              </a:rPr>
              <a:t>Expense habits with Changes in Interest Rate </a:t>
            </a:r>
            <a:endParaRPr lang="en-US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3704" y="1622206"/>
            <a:ext cx="7859296" cy="49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Finance &amp; Investment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05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SutonnyMJ" pitchFamily="2" charset="0"/>
              </a:rPr>
              <a:t>cyuwRevRv‡i we‡eP</a:t>
            </a:r>
            <a:r>
              <a:rPr lang="en-US" dirty="0" smtClean="0">
                <a:latin typeface="SutonnyMJ" pitchFamily="2" charset="0"/>
              </a:rPr>
              <a:t>¨</a:t>
            </a:r>
            <a:r>
              <a:rPr lang="bn-IN" dirty="0" smtClean="0">
                <a:latin typeface="SutonnyMJ" pitchFamily="2" charset="0"/>
              </a:rPr>
              <a:t> m~PK mg~n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243645"/>
            <a:ext cx="8229600" cy="543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8250" y="1962944"/>
            <a:ext cx="66675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Century Gothic" pitchFamily="34" charset="0"/>
              </a:rPr>
              <a:t>Portfolio Management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6758" y="2589007"/>
            <a:ext cx="7230483" cy="254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1447800"/>
            <a:ext cx="5806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</a:rPr>
              <a:t>Art and Science of making decisions about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Century Gothic" pitchFamily="34" charset="0"/>
              </a:rPr>
              <a:t>Step 1 : Get The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Portion of Income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Life savings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Inheritance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Loan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A mix of all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latin typeface="Century Gothic" pitchFamily="34" charset="0"/>
              </a:rPr>
              <a:t>Step 2 : Set The Purpose And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</a:rPr>
              <a:t>Purpose of the portfolio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Living expenses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Provision for future event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Retirement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Children’s education and marriage </a:t>
            </a:r>
          </a:p>
          <a:p>
            <a:pPr marL="457200" lvl="1" indent="0">
              <a:lnSpc>
                <a:spcPct val="150000"/>
              </a:lnSpc>
              <a:buNone/>
              <a:defRPr/>
            </a:pPr>
            <a:endParaRPr lang="en-US" dirty="0" smtClean="0"/>
          </a:p>
          <a:p>
            <a:pPr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C00000"/>
                </a:solidFill>
              </a:rPr>
              <a:t>Target return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dirty="0" smtClean="0"/>
              <a:t>   But, </a:t>
            </a:r>
            <a:r>
              <a:rPr lang="en-US" sz="2800" dirty="0" smtClean="0"/>
              <a:t>Do not forget the </a:t>
            </a:r>
            <a:r>
              <a:rPr lang="en-US" sz="2800" b="1" dirty="0" smtClean="0">
                <a:solidFill>
                  <a:srgbClr val="C00000"/>
                </a:solidFill>
              </a:rPr>
              <a:t>Risk!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Century Gothic" pitchFamily="34" charset="0"/>
              </a:rPr>
              <a:t>Step 3 : Investment Focus</a:t>
            </a:r>
            <a:endParaRPr lang="en-US" dirty="0"/>
          </a:p>
        </p:txBody>
      </p:sp>
      <p:graphicFrame>
        <p:nvGraphicFramePr>
          <p:cNvPr id="4" name="Content Placeholder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Century Gothic" pitchFamily="34" charset="0"/>
              </a:rPr>
              <a:t>Portfolio Construction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rgbClr val="00B0F0"/>
                </a:solidFill>
              </a:rPr>
              <a:t>Diversification</a:t>
            </a:r>
            <a:r>
              <a:rPr lang="en-US" sz="2000" dirty="0" smtClean="0"/>
              <a:t> can mitigate risk most powerfully.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But, </a:t>
            </a:r>
            <a:r>
              <a:rPr lang="en-US" sz="2000" b="1" i="1" dirty="0" smtClean="0">
                <a:solidFill>
                  <a:srgbClr val="FF0000"/>
                </a:solidFill>
              </a:rPr>
              <a:t>over-diversification</a:t>
            </a:r>
            <a:r>
              <a:rPr lang="en-US" sz="2000" dirty="0" smtClean="0"/>
              <a:t> might dilute return potential.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2826926"/>
            <a:ext cx="3200401" cy="212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832858"/>
            <a:ext cx="3048000" cy="204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Herd Behavior</a:t>
            </a:r>
            <a:endParaRPr lang="en-US" dirty="0"/>
          </a:p>
        </p:txBody>
      </p:sp>
      <p:pic>
        <p:nvPicPr>
          <p:cNvPr id="4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wewb‡qvM</a:t>
            </a:r>
            <a:endParaRPr lang="en-US" sz="54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lvl="0"/>
            <a:endParaRPr lang="en-US" sz="2000" b="1" u="sng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¯Í¤¢ t</a:t>
            </a: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1.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</a:t>
            </a: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2.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wbivcËv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3.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…w×</a:t>
            </a: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</a:t>
            </a:r>
            <a:r>
              <a:rPr lang="en-US" dirty="0" smtClean="0"/>
              <a:t>Overconfident</a:t>
            </a:r>
            <a:endParaRPr lang="en-US" dirty="0"/>
          </a:p>
        </p:txBody>
      </p:sp>
      <p:pic>
        <p:nvPicPr>
          <p:cNvPr id="4" name="Picture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AvqKi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myweavw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` 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AvqKi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cwiKíbv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15%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iqvZ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0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wewb‡qvMKvixi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gyjabx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Capital gain)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Kigy³</a:t>
            </a:r>
          </a:p>
          <a:p>
            <a:pPr lvl="0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jf¨vsk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eve`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Kigy³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mxgv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25,000/-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0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wgDPz¨qvj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dvÛ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BDwbU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jf¨vsk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Kigy³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mxgv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25,000/-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0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÷K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wWwf‡WÛ‡K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Ki‡hvM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Dr‡m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KZ©b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AZ¨vek¨Kxq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we‡eP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400" b="1" dirty="0" smtClean="0"/>
              <a:t> 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	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gyj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(P/E)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	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(NAV)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	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(EPS)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4|	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5|	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wWwf‡W›W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eÛt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evRi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ewkifvM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g~‡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jf¨vs‡ki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wiUvY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wWwf‡W›W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eÛB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wiUvY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g~‡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jf¨vsk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kZvsk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wWwf‡W›W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eÛ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6|	MZ 3-4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Uª¨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iKW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Mo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gyj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 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7|	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wWGmBÕi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mvB‡U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MZ 5-6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Lie 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8|	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wWGmB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AvwY©s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wi‡cvU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†`q|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GKUz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gv_v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LvUv‡jB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m¤¢e|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9|	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Avcwb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web‡eb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†m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goodwill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cwiPvjK‡`i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e¨e¯’vcbv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w`KUvI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we‡ePbvq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jb‡`‡bi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m‡½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K¨vUvMwii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400" b="1" dirty="0" smtClean="0"/>
              <a:t> 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K¨vUvMwii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m‡½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wb®úwËi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gvwR©b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FY 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Margin loan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wKQy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RwoZ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G, we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K¨vUvMwii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+2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wb®úbœ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Kbvi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Z…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w`‡b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‡µ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GKBfv‡e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wewµi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jv‡M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‡RW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K¨UvMwii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‡¶‡Î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c«‡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qvRb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Kg©w`em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K¨vUvMwii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wb®úbœ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T+9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‡RW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K¨UvMwii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µ‡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gvwR©b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FY ‡`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wb®úwËKi‡bi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KiYxq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 smtClean="0"/>
              <a:t> </a:t>
            </a:r>
            <a:endParaRPr lang="en-US" sz="4400" dirty="0" smtClean="0"/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cyuwRevRvi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wbqš¿YKvix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ms¯’vi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bvbvwea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c`‡ÿc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m‡Ë¡I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Am½wZi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myivnv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Awf‡hvMKvix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G·‡PÄ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Kwgkbmn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cyuwRevRvi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cÖwZôvbmg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~‡n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cv‡ib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vwL‡ji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QKwUi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wbbt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762000"/>
          <a:ext cx="7315200" cy="5047488"/>
        </p:xfrm>
        <a:graphic>
          <a:graphicData uri="http://schemas.openxmlformats.org/drawingml/2006/table">
            <a:tbl>
              <a:tblPr/>
              <a:tblGrid>
                <a:gridCol w="3657600"/>
                <a:gridCol w="365760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Awf‡hvM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hvi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m¤ú‡K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©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Times New Roman" pitchFamily="18" charset="0"/>
                        </a:rPr>
                        <a:t>‡hLv‡b †hvMv‡hvM Ki‡Z n‡e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Bmy¨qvi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/‡Kv¤úvwb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mswkøó 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‡eªKv‡iR nvDm/‡UªK †nvìvi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mswkøó 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wgDPz¨qvj dvÛ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/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Aëvi‡bwUf Bb‡f÷‡g›U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Calibri" pitchFamily="34" charset="0"/>
                        </a:rPr>
                        <a:t>dvÛ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mswkøó 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wW‡cvwRUwi mvwf©m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‡m›Uªvj wW‡cvwRUwi evsjv‡`k wjwg‡UW (weGmBwm‡K Abywjwc cÖ`vb c~e©K)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cs typeface="SutonnyMJ" pitchFamily="2" charset="0"/>
                        </a:rPr>
                        <a:t>÷K G·‡PÄ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mswkøó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mswkøó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óK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G·‡PÄ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weGmBwm‡K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Abywjwc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cÖ`vb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c~e©K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8AC8D3-47B9-42B9-BCE1-5ACC3DDC66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26650" name="TextBox 4"/>
          <p:cNvSpPr txBox="1">
            <a:spLocks noChangeArrowheads="1"/>
          </p:cNvSpPr>
          <p:nvPr/>
        </p:nvSpPr>
        <p:spPr bwMode="auto">
          <a:xfrm>
            <a:off x="3124200" y="762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Awf‡hvM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wb®úwËKib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651" name="TextBox 6"/>
          <p:cNvSpPr txBox="1">
            <a:spLocks noChangeArrowheads="1"/>
          </p:cNvSpPr>
          <p:nvPr/>
        </p:nvSpPr>
        <p:spPr bwMode="auto">
          <a:xfrm>
            <a:off x="990600" y="57912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Awf‡hvMKvix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cÖ‡qvRb‡ev‡a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cyuwRevRvi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Av`vj‡Zi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mnvqZv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 </a:t>
            </a:r>
            <a:endParaRPr lang="en-US" sz="4400" dirty="0" smtClean="0"/>
          </a:p>
          <a:p>
            <a:pPr lvl="0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Aa¨v‡`k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wewa-weavb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MvBWjvBb&amp;m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I‡qemvBU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www.financialliteracybd.com</a:t>
            </a:r>
          </a:p>
          <a:p>
            <a:pPr lvl="0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weGmBwmÕi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idv‡iÝ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0"/>
            <a:r>
              <a:rPr lang="en-US" dirty="0" smtClean="0">
                <a:latin typeface="SutonnyMJ" pitchFamily="2" charset="0"/>
                <a:cs typeface="SutonnyMJ" pitchFamily="2" charset="0"/>
              </a:rPr>
              <a:t>÷K G·‡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PÄmg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jvB‡eªix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idv‡iÝ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Av‡Q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en-US" sz="2000" b="1" u="sng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e¨vs‡Ki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cbkb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xg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¯’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AvgvbZ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xg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cuywRevRv‡ii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wmwKDwiwUR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BKy¨BwU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wgDPyq¨vj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dvÛ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AjUvi‡bwUf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Bb‡fó‡g›U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dvÛ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eÛ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cwiKíbv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  <a:solidFill>
            <a:schemeClr val="bg2">
              <a:lumMod val="90000"/>
            </a:schemeClr>
          </a:solidFill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marL="109538" lvl="0" indent="-109538" algn="just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v”Q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GLbB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DrK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…ó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Ae¯’v‡K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wbqš¿b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|¯^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cœ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j¶¨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¯—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evq‡bi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g|Avevi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c«wZwU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c`‡¶‡c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evavi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c«wZwbqZ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Pj‡Z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nq|DËg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cš’vq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KivB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Ask|Z‡e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‡h,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c«wµqv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9538" lvl="0" indent="-109538" algn="just">
              <a:lnSpc>
                <a:spcPct val="120000"/>
              </a:lnSpc>
              <a:buNone/>
            </a:pP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109538" lvl="0" indent="-109538" algn="just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e¨w³i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QqwU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NUbvt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A_©bxwZwe`Mb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GKgZ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cvlb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‡h,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e¨w³i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wb‡gœv³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QqwU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AvewZ©Z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nqt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buNone/>
            </a:pPr>
            <a:endParaRPr lang="en-US" sz="400" b="1" u="sng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          1.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c«viw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¤¢K 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ckv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          2. 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c«wZcvjb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          3.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Aemi-c~e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m‡e©v”P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DcvR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          4.mwµq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Aemi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          5.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wbw¯Œq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Aemi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lvl="0">
              <a:lnSpc>
                <a:spcPct val="120000"/>
              </a:lnSpc>
              <a:buNone/>
            </a:pP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          6. ‡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c«Šp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ZË¡veavb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আর্থিক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পরিকল্পনার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ধাপসমূহ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4800" b="1" dirty="0" smtClean="0"/>
              <a:t>SMART INVESTOR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aviYv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lvl="0" algn="just"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 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142998"/>
          <a:ext cx="9144000" cy="571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2836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Smart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A¶i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A¶i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wb‡q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kãvejx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SMART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bq</a:t>
                      </a:r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	SMART</a:t>
                      </a:r>
                      <a:endParaRPr lang="en-US" dirty="0"/>
                    </a:p>
                  </a:txBody>
                  <a:tcPr/>
                </a:tc>
              </a:tr>
              <a:tr h="12471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Specific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Avwg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 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PvB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Avwg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e¨vsK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mÂq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, ‡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cbkb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Avw_©K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m¤ú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wmwKDwiwU‡R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PvB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95931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Measurable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Avwg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wKQy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 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PvB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Avwg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20,000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PvB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95931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Achievable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Av‡qi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m¤ú~Y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© Ask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mÂq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Ki‡Z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PvB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SutonnyMJ" pitchFamily="2" charset="0"/>
                          <a:cs typeface="SutonnyMJ" pitchFamily="2" charset="0"/>
                        </a:rPr>
                        <a:t>LiP wbqš¿b K‡i mÂq Ki‡Z PvB|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8616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Realistic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jUvwi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wR‡Z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Kie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mÂq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ïi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“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Kie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95931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Time Bond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fwel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¨‡Z ‡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mg‡q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Kie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gv‡m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2,000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mÂq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eQi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k‡l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24,000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Kie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wewb‡qvMKvixi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cÖvdvBj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marL="53975" indent="-53975"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Pvwn`vmg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Zyjbvq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A‡b‡Ki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‡¶‡Î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mÂ‡qi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Giƒc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‡¶‡Î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e›U‡bi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wewb‡qv‡Mi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e…w×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cv‡ib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 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k«Yxi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ZviZg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`/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AvqI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c«wµqvq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LyeB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i“Z¡c~Y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©|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KZUyKy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M«nY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wbfi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«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cvwicvwk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¦©K,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GUvB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wewb‡qvMKvixi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c«vdvBj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wewb‡qvMKvix‡K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c«vdvBj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c«vdvBj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bx‡Pi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c«‡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kœi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wewb‡qvMKvix‡K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LyuR‡Z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n‡et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(1)	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wewb‡qvMKvix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>
              <a:buNone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(2)	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c«¯‘Z?</a:t>
            </a:r>
          </a:p>
          <a:p>
            <a:pPr>
              <a:buNone/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(3)	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SyuwK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Awb”QyK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03238"/>
            <a:ext cx="7498080" cy="7921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Zvij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QK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ea typeface="Calibri" pitchFamily="34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ea typeface="Calibri" pitchFamily="34" charset="0"/>
                <a:cs typeface="SutonnyOMJ" pitchFamily="2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effectLst/>
                <a:latin typeface="SutonnyOMJ" pitchFamily="2" charset="0"/>
                <a:cs typeface="SutonnyOMJ" pitchFamily="2" charset="0"/>
              </a:rPr>
            </a:b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04102" cy="44206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34017"/>
                <a:gridCol w="1445683"/>
                <a:gridCol w="838200"/>
                <a:gridCol w="1143000"/>
                <a:gridCol w="990600"/>
                <a:gridCol w="175260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বাজার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সমূহ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বিনিয়োগ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পণ্য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সমূহ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তারল্য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নিরপত্তা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বিনিয়োগ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হতে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আয়ের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উপর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আয়কর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gy`ªv</a:t>
                      </a:r>
                      <a:r>
                        <a:rPr kumimoji="0" lang="en-US" sz="18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evRvi</a:t>
                      </a:r>
                      <a:endParaRPr kumimoji="0" lang="en-US" sz="1800" kern="1200" baseline="0" dirty="0" smtClean="0">
                        <a:solidFill>
                          <a:srgbClr val="000000"/>
                        </a:solidFill>
                        <a:latin typeface="SutonnyMJ" pitchFamily="2" charset="0"/>
                        <a:ea typeface="Calibri"/>
                        <a:cs typeface="SutonnyMJ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চলতি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হিসাব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এ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জমা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বিনিয়োগ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AZ¨vwaK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নেই বরং ব্যাংক চার্জ আছে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কোন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আয়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নেই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বিধায়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নয়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সঞ্চয়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হিসাব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এ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জমা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বিনিয়োগ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কম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তবে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চার্জ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আছে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 প্রযোজ্য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ব্যাংকের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স্থায়ী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আমানত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হিসাব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এ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জমা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বিনিয়োগ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পেনশন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সঞ্চয়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স্কীম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,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তবে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বছরের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মোট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৬০,০০০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টাকা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সঞ্চয়ের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‍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ওপর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নির্দিষ্ট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হারে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বিনিয়োগ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রেয়াত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পাওয়া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যায়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সরকারী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সঞ্চয়পত্র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AZ¨vwaK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GB †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ÿ‡Î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AvqKi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cÖ`vbKv‡j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AvqKi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wi‡eU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myweav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cvIqv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hvq</a:t>
                      </a:r>
                      <a:r>
                        <a:rPr kumimoji="0" lang="en-US" sz="11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|</a:t>
                      </a:r>
                    </a:p>
                  </a:txBody>
                  <a:tcPr marL="68580" marR="68580" marT="0" marB="0" horzOverflow="overflow"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cyuwR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000000"/>
                          </a:solidFill>
                          <a:latin typeface="SutonnyMJ" pitchFamily="2" charset="0"/>
                          <a:ea typeface="Calibri"/>
                          <a:cs typeface="SutonnyMJ" pitchFamily="2" charset="0"/>
                        </a:rPr>
                        <a:t>evRvi</a:t>
                      </a:r>
                      <a:endParaRPr lang="en-US" sz="1100" dirty="0">
                        <a:latin typeface="SutonnyMJ" pitchFamily="2" charset="0"/>
                        <a:ea typeface="Calibri"/>
                        <a:cs typeface="SutonnyMJ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ইক্যুইটি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Awbw`©ó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†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NvwlZ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jf¨vsk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আয়করমুক্ত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বন্ড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প্রযোজ্য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মিউচুয়াল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ফান্ড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মধ্যম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আয়করমুক্ত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অল্টারনেটিভ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ইনভেস্টমেন্ট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ফান্ড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কম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ea typeface="Calibri" pitchFamily="34" charset="0"/>
                          <a:cs typeface="SutonnyOMJ" pitchFamily="2" charset="0"/>
                        </a:rPr>
                        <a:t>বেশি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`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xN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© †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gqv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‡`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MJ" pitchFamily="2" charset="0"/>
                          <a:ea typeface="Calibri" pitchFamily="34" charset="0"/>
                          <a:cs typeface="SutonnyMJ" pitchFamily="2" charset="0"/>
                        </a:rPr>
                        <a:t>AwaK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MJ" pitchFamily="2" charset="0"/>
                        <a:ea typeface="Calibri" pitchFamily="34" charset="0"/>
                        <a:cs typeface="SutonnyMJ" pitchFamily="2" charset="0"/>
                      </a:endParaRPr>
                    </a:p>
                    <a:p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ea typeface="Calibri" pitchFamily="34" charset="0"/>
                        <a:cs typeface="SutonnyOMJ" pitchFamily="2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আয়কর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প্রযোজ্য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তবে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Impact Fund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এর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মাধ্যমে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ব্যাপক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সামাজিক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উন্নয়নের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সুযোগ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utonnyOMJ" pitchFamily="2" charset="0"/>
                          <a:cs typeface="SutonnyOMJ" pitchFamily="2" charset="0"/>
                        </a:rPr>
                        <a:t>আছে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Train the trainer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76C2-CFB6-4B0A-9201-1334486F1C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4495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2232</Words>
  <Application>Microsoft Office PowerPoint</Application>
  <PresentationFormat>On-screen Show (4:3)</PresentationFormat>
  <Paragraphs>426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wewb‡qvM</vt:lpstr>
      <vt:lpstr>wewb‡qvM</vt:lpstr>
      <vt:lpstr>Avgvi ‡Kvb ‡Kvb wewb‡qvM weKí Av‡Q</vt:lpstr>
      <vt:lpstr>Avw_©K cwiKíbv</vt:lpstr>
      <vt:lpstr>আর্থিক পরিকল্পনার ধাপসমূহ</vt:lpstr>
      <vt:lpstr>SMART INVESTOR m¤úwK©Z aviYv</vt:lpstr>
      <vt:lpstr>wewb‡qvMKvixi SyuwK ‡cÖvdvBj</vt:lpstr>
      <vt:lpstr>  Zvij¨, wbivcËv I Av‡qi Dci wfwË K‡i wewb‡qvM c‡Y¨i QK   </vt:lpstr>
      <vt:lpstr>Financial System</vt:lpstr>
      <vt:lpstr>Money Circulation</vt:lpstr>
      <vt:lpstr>cyuwRevRvi</vt:lpstr>
      <vt:lpstr>cyuwRevRv‡i wewb‡qv‡Mi cb¨mg~n</vt:lpstr>
      <vt:lpstr>cyuwRevRv‡i wewb‡qv‡Mi cY¨mg~n</vt:lpstr>
      <vt:lpstr>cyuwRevRv‡i wewb‡qv‡Mi cY¨mg~n</vt:lpstr>
      <vt:lpstr>cyuwRevRv‡i wewb‡qvM c‡Y¨i wewfbœ ˆewkó¨</vt:lpstr>
      <vt:lpstr>Avw_©K weeiwYi mvaviY welqvw`</vt:lpstr>
      <vt:lpstr>Risk-Return Relationship</vt:lpstr>
      <vt:lpstr>Trend of Savings with Income</vt:lpstr>
      <vt:lpstr>Expense habits with Changes in Interest Rate </vt:lpstr>
      <vt:lpstr>Structure of Finance &amp; Investment</vt:lpstr>
      <vt:lpstr>cyuwRevRv‡i we‡eP¨ m~PK mg~n</vt:lpstr>
      <vt:lpstr>Slide 23</vt:lpstr>
      <vt:lpstr>Portfolio Management</vt:lpstr>
      <vt:lpstr>Step 1 : Get The Cash</vt:lpstr>
      <vt:lpstr>Step 2 : Set The Purpose And Target</vt:lpstr>
      <vt:lpstr>Step 3 : Investment Focus</vt:lpstr>
      <vt:lpstr>Portfolio Construction</vt:lpstr>
      <vt:lpstr>Avoid Herd Behavior</vt:lpstr>
      <vt:lpstr>Don’t be Overconfident</vt:lpstr>
      <vt:lpstr>AvqKi msµvšÍ myweavw` I AvqKi cwiKíbv</vt:lpstr>
      <vt:lpstr> wewb‡qvMKvix KZ©„K AZ¨vek¨Kxq we‡eP¨ welq mg~n</vt:lpstr>
      <vt:lpstr> ‡jb‡`‡bi m‡½ ‡Kv¤úvwbi K¨vUvMwii m¤úK© </vt:lpstr>
      <vt:lpstr>   Avcbvi Awf‡hvM wb®úwËKi‡bi Rb¨ KiYxq  </vt:lpstr>
      <vt:lpstr>Slide 35</vt:lpstr>
      <vt:lpstr>   Z_¨vw` cÖvwß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Farhana Faruqui</cp:lastModifiedBy>
  <cp:revision>197</cp:revision>
  <dcterms:created xsi:type="dcterms:W3CDTF">2016-07-18T06:42:57Z</dcterms:created>
  <dcterms:modified xsi:type="dcterms:W3CDTF">2017-07-25T04:13:27Z</dcterms:modified>
</cp:coreProperties>
</file>